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.xml" ContentType="application/vnd.openxmlformats-officedocument.presentationml.tags+xml"/>
  <Override PartName="/ppt/tags/tag780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8"/>
  </p:handoutMasterIdLst>
  <p:sldIdLst>
    <p:sldId id="256" r:id="rId3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6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16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7" Type="http://schemas.openxmlformats.org/officeDocument/2006/relationships/notesSlide" Target="../notesSlides/notesSlide1.xml"/><Relationship Id="rId16" Type="http://schemas.openxmlformats.org/officeDocument/2006/relationships/slideLayout" Target="../slideLayouts/slideLayout1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544.xml"/><Relationship Id="rId8" Type="http://schemas.openxmlformats.org/officeDocument/2006/relationships/tags" Target="../tags/tag543.xml"/><Relationship Id="rId7" Type="http://schemas.openxmlformats.org/officeDocument/2006/relationships/tags" Target="../tags/tag542.xml"/><Relationship Id="rId67" Type="http://schemas.openxmlformats.org/officeDocument/2006/relationships/notesSlide" Target="../notesSlides/notesSlide10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600.xml"/><Relationship Id="rId64" Type="http://schemas.openxmlformats.org/officeDocument/2006/relationships/tags" Target="../tags/tag599.xml"/><Relationship Id="rId63" Type="http://schemas.openxmlformats.org/officeDocument/2006/relationships/tags" Target="../tags/tag598.xml"/><Relationship Id="rId62" Type="http://schemas.openxmlformats.org/officeDocument/2006/relationships/tags" Target="../tags/tag597.xml"/><Relationship Id="rId61" Type="http://schemas.openxmlformats.org/officeDocument/2006/relationships/tags" Target="../tags/tag596.xml"/><Relationship Id="rId60" Type="http://schemas.openxmlformats.org/officeDocument/2006/relationships/tags" Target="../tags/tag595.xml"/><Relationship Id="rId6" Type="http://schemas.openxmlformats.org/officeDocument/2006/relationships/tags" Target="../tags/tag541.xml"/><Relationship Id="rId59" Type="http://schemas.openxmlformats.org/officeDocument/2006/relationships/tags" Target="../tags/tag594.xml"/><Relationship Id="rId58" Type="http://schemas.openxmlformats.org/officeDocument/2006/relationships/tags" Target="../tags/tag593.xml"/><Relationship Id="rId57" Type="http://schemas.openxmlformats.org/officeDocument/2006/relationships/tags" Target="../tags/tag592.xml"/><Relationship Id="rId56" Type="http://schemas.openxmlformats.org/officeDocument/2006/relationships/tags" Target="../tags/tag591.xml"/><Relationship Id="rId55" Type="http://schemas.openxmlformats.org/officeDocument/2006/relationships/tags" Target="../tags/tag590.xml"/><Relationship Id="rId54" Type="http://schemas.openxmlformats.org/officeDocument/2006/relationships/tags" Target="../tags/tag589.xml"/><Relationship Id="rId53" Type="http://schemas.openxmlformats.org/officeDocument/2006/relationships/tags" Target="../tags/tag588.xml"/><Relationship Id="rId52" Type="http://schemas.openxmlformats.org/officeDocument/2006/relationships/tags" Target="../tags/tag587.xml"/><Relationship Id="rId51" Type="http://schemas.openxmlformats.org/officeDocument/2006/relationships/tags" Target="../tags/tag586.xml"/><Relationship Id="rId50" Type="http://schemas.openxmlformats.org/officeDocument/2006/relationships/tags" Target="../tags/tag585.xml"/><Relationship Id="rId5" Type="http://schemas.openxmlformats.org/officeDocument/2006/relationships/tags" Target="../tags/tag540.xml"/><Relationship Id="rId49" Type="http://schemas.openxmlformats.org/officeDocument/2006/relationships/tags" Target="../tags/tag584.xml"/><Relationship Id="rId48" Type="http://schemas.openxmlformats.org/officeDocument/2006/relationships/tags" Target="../tags/tag583.xml"/><Relationship Id="rId47" Type="http://schemas.openxmlformats.org/officeDocument/2006/relationships/tags" Target="../tags/tag582.xml"/><Relationship Id="rId46" Type="http://schemas.openxmlformats.org/officeDocument/2006/relationships/tags" Target="../tags/tag581.xml"/><Relationship Id="rId45" Type="http://schemas.openxmlformats.org/officeDocument/2006/relationships/tags" Target="../tags/tag580.xml"/><Relationship Id="rId44" Type="http://schemas.openxmlformats.org/officeDocument/2006/relationships/tags" Target="../tags/tag579.xml"/><Relationship Id="rId43" Type="http://schemas.openxmlformats.org/officeDocument/2006/relationships/tags" Target="../tags/tag578.xml"/><Relationship Id="rId42" Type="http://schemas.openxmlformats.org/officeDocument/2006/relationships/tags" Target="../tags/tag577.xml"/><Relationship Id="rId41" Type="http://schemas.openxmlformats.org/officeDocument/2006/relationships/tags" Target="../tags/tag576.xml"/><Relationship Id="rId40" Type="http://schemas.openxmlformats.org/officeDocument/2006/relationships/tags" Target="../tags/tag575.xml"/><Relationship Id="rId4" Type="http://schemas.openxmlformats.org/officeDocument/2006/relationships/tags" Target="../tags/tag539.xml"/><Relationship Id="rId39" Type="http://schemas.openxmlformats.org/officeDocument/2006/relationships/tags" Target="../tags/tag574.xml"/><Relationship Id="rId38" Type="http://schemas.openxmlformats.org/officeDocument/2006/relationships/tags" Target="../tags/tag573.xml"/><Relationship Id="rId37" Type="http://schemas.openxmlformats.org/officeDocument/2006/relationships/tags" Target="../tags/tag572.xml"/><Relationship Id="rId36" Type="http://schemas.openxmlformats.org/officeDocument/2006/relationships/tags" Target="../tags/tag571.xml"/><Relationship Id="rId35" Type="http://schemas.openxmlformats.org/officeDocument/2006/relationships/tags" Target="../tags/tag570.xml"/><Relationship Id="rId34" Type="http://schemas.openxmlformats.org/officeDocument/2006/relationships/tags" Target="../tags/tag569.xml"/><Relationship Id="rId33" Type="http://schemas.openxmlformats.org/officeDocument/2006/relationships/tags" Target="../tags/tag568.xml"/><Relationship Id="rId32" Type="http://schemas.openxmlformats.org/officeDocument/2006/relationships/tags" Target="../tags/tag567.xml"/><Relationship Id="rId31" Type="http://schemas.openxmlformats.org/officeDocument/2006/relationships/tags" Target="../tags/tag566.xml"/><Relationship Id="rId30" Type="http://schemas.openxmlformats.org/officeDocument/2006/relationships/tags" Target="../tags/tag565.xml"/><Relationship Id="rId3" Type="http://schemas.openxmlformats.org/officeDocument/2006/relationships/tags" Target="../tags/tag538.xml"/><Relationship Id="rId29" Type="http://schemas.openxmlformats.org/officeDocument/2006/relationships/tags" Target="../tags/tag564.xml"/><Relationship Id="rId28" Type="http://schemas.openxmlformats.org/officeDocument/2006/relationships/tags" Target="../tags/tag563.xml"/><Relationship Id="rId27" Type="http://schemas.openxmlformats.org/officeDocument/2006/relationships/tags" Target="../tags/tag562.xml"/><Relationship Id="rId26" Type="http://schemas.openxmlformats.org/officeDocument/2006/relationships/tags" Target="../tags/tag561.xml"/><Relationship Id="rId25" Type="http://schemas.openxmlformats.org/officeDocument/2006/relationships/tags" Target="../tags/tag560.xml"/><Relationship Id="rId24" Type="http://schemas.openxmlformats.org/officeDocument/2006/relationships/tags" Target="../tags/tag559.xml"/><Relationship Id="rId23" Type="http://schemas.openxmlformats.org/officeDocument/2006/relationships/tags" Target="../tags/tag558.xml"/><Relationship Id="rId22" Type="http://schemas.openxmlformats.org/officeDocument/2006/relationships/tags" Target="../tags/tag557.xml"/><Relationship Id="rId21" Type="http://schemas.openxmlformats.org/officeDocument/2006/relationships/tags" Target="../tags/tag556.xml"/><Relationship Id="rId20" Type="http://schemas.openxmlformats.org/officeDocument/2006/relationships/tags" Target="../tags/tag555.xml"/><Relationship Id="rId2" Type="http://schemas.openxmlformats.org/officeDocument/2006/relationships/tags" Target="../tags/tag537.xml"/><Relationship Id="rId19" Type="http://schemas.openxmlformats.org/officeDocument/2006/relationships/tags" Target="../tags/tag554.xml"/><Relationship Id="rId18" Type="http://schemas.openxmlformats.org/officeDocument/2006/relationships/tags" Target="../tags/tag553.xml"/><Relationship Id="rId17" Type="http://schemas.openxmlformats.org/officeDocument/2006/relationships/tags" Target="../tags/tag552.xml"/><Relationship Id="rId16" Type="http://schemas.openxmlformats.org/officeDocument/2006/relationships/tags" Target="../tags/tag551.xml"/><Relationship Id="rId15" Type="http://schemas.openxmlformats.org/officeDocument/2006/relationships/tags" Target="../tags/tag550.xml"/><Relationship Id="rId14" Type="http://schemas.openxmlformats.org/officeDocument/2006/relationships/tags" Target="../tags/tag549.xml"/><Relationship Id="rId13" Type="http://schemas.openxmlformats.org/officeDocument/2006/relationships/tags" Target="../tags/tag548.xml"/><Relationship Id="rId12" Type="http://schemas.openxmlformats.org/officeDocument/2006/relationships/tags" Target="../tags/tag547.xml"/><Relationship Id="rId11" Type="http://schemas.openxmlformats.org/officeDocument/2006/relationships/tags" Target="../tags/tag546.xml"/><Relationship Id="rId10" Type="http://schemas.openxmlformats.org/officeDocument/2006/relationships/tags" Target="../tags/tag545.xml"/><Relationship Id="rId1" Type="http://schemas.openxmlformats.org/officeDocument/2006/relationships/tags" Target="../tags/tag536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609.xml"/><Relationship Id="rId8" Type="http://schemas.openxmlformats.org/officeDocument/2006/relationships/tags" Target="../tags/tag608.xml"/><Relationship Id="rId7" Type="http://schemas.openxmlformats.org/officeDocument/2006/relationships/tags" Target="../tags/tag607.xml"/><Relationship Id="rId67" Type="http://schemas.openxmlformats.org/officeDocument/2006/relationships/notesSlide" Target="../notesSlides/notesSlide11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665.xml"/><Relationship Id="rId64" Type="http://schemas.openxmlformats.org/officeDocument/2006/relationships/tags" Target="../tags/tag664.xml"/><Relationship Id="rId63" Type="http://schemas.openxmlformats.org/officeDocument/2006/relationships/tags" Target="../tags/tag663.xml"/><Relationship Id="rId62" Type="http://schemas.openxmlformats.org/officeDocument/2006/relationships/tags" Target="../tags/tag662.xml"/><Relationship Id="rId61" Type="http://schemas.openxmlformats.org/officeDocument/2006/relationships/tags" Target="../tags/tag661.xml"/><Relationship Id="rId60" Type="http://schemas.openxmlformats.org/officeDocument/2006/relationships/tags" Target="../tags/tag660.xml"/><Relationship Id="rId6" Type="http://schemas.openxmlformats.org/officeDocument/2006/relationships/tags" Target="../tags/tag606.xml"/><Relationship Id="rId59" Type="http://schemas.openxmlformats.org/officeDocument/2006/relationships/tags" Target="../tags/tag659.xml"/><Relationship Id="rId58" Type="http://schemas.openxmlformats.org/officeDocument/2006/relationships/tags" Target="../tags/tag658.xml"/><Relationship Id="rId57" Type="http://schemas.openxmlformats.org/officeDocument/2006/relationships/tags" Target="../tags/tag657.xml"/><Relationship Id="rId56" Type="http://schemas.openxmlformats.org/officeDocument/2006/relationships/tags" Target="../tags/tag656.xml"/><Relationship Id="rId55" Type="http://schemas.openxmlformats.org/officeDocument/2006/relationships/tags" Target="../tags/tag655.xml"/><Relationship Id="rId54" Type="http://schemas.openxmlformats.org/officeDocument/2006/relationships/tags" Target="../tags/tag654.xml"/><Relationship Id="rId53" Type="http://schemas.openxmlformats.org/officeDocument/2006/relationships/tags" Target="../tags/tag653.xml"/><Relationship Id="rId52" Type="http://schemas.openxmlformats.org/officeDocument/2006/relationships/tags" Target="../tags/tag652.xml"/><Relationship Id="rId51" Type="http://schemas.openxmlformats.org/officeDocument/2006/relationships/tags" Target="../tags/tag651.xml"/><Relationship Id="rId50" Type="http://schemas.openxmlformats.org/officeDocument/2006/relationships/tags" Target="../tags/tag650.xml"/><Relationship Id="rId5" Type="http://schemas.openxmlformats.org/officeDocument/2006/relationships/tags" Target="../tags/tag605.xml"/><Relationship Id="rId49" Type="http://schemas.openxmlformats.org/officeDocument/2006/relationships/tags" Target="../tags/tag649.xml"/><Relationship Id="rId48" Type="http://schemas.openxmlformats.org/officeDocument/2006/relationships/tags" Target="../tags/tag648.xml"/><Relationship Id="rId47" Type="http://schemas.openxmlformats.org/officeDocument/2006/relationships/tags" Target="../tags/tag647.xml"/><Relationship Id="rId46" Type="http://schemas.openxmlformats.org/officeDocument/2006/relationships/tags" Target="../tags/tag646.xml"/><Relationship Id="rId45" Type="http://schemas.openxmlformats.org/officeDocument/2006/relationships/tags" Target="../tags/tag645.xml"/><Relationship Id="rId44" Type="http://schemas.openxmlformats.org/officeDocument/2006/relationships/tags" Target="../tags/tag644.xml"/><Relationship Id="rId43" Type="http://schemas.openxmlformats.org/officeDocument/2006/relationships/tags" Target="../tags/tag643.xml"/><Relationship Id="rId42" Type="http://schemas.openxmlformats.org/officeDocument/2006/relationships/tags" Target="../tags/tag642.xml"/><Relationship Id="rId41" Type="http://schemas.openxmlformats.org/officeDocument/2006/relationships/tags" Target="../tags/tag641.xml"/><Relationship Id="rId40" Type="http://schemas.openxmlformats.org/officeDocument/2006/relationships/tags" Target="../tags/tag640.xml"/><Relationship Id="rId4" Type="http://schemas.openxmlformats.org/officeDocument/2006/relationships/tags" Target="../tags/tag604.xml"/><Relationship Id="rId39" Type="http://schemas.openxmlformats.org/officeDocument/2006/relationships/tags" Target="../tags/tag639.xml"/><Relationship Id="rId38" Type="http://schemas.openxmlformats.org/officeDocument/2006/relationships/tags" Target="../tags/tag638.xml"/><Relationship Id="rId37" Type="http://schemas.openxmlformats.org/officeDocument/2006/relationships/tags" Target="../tags/tag637.xml"/><Relationship Id="rId36" Type="http://schemas.openxmlformats.org/officeDocument/2006/relationships/tags" Target="../tags/tag636.xml"/><Relationship Id="rId35" Type="http://schemas.openxmlformats.org/officeDocument/2006/relationships/tags" Target="../tags/tag635.xml"/><Relationship Id="rId34" Type="http://schemas.openxmlformats.org/officeDocument/2006/relationships/tags" Target="../tags/tag634.xml"/><Relationship Id="rId33" Type="http://schemas.openxmlformats.org/officeDocument/2006/relationships/tags" Target="../tags/tag633.xml"/><Relationship Id="rId32" Type="http://schemas.openxmlformats.org/officeDocument/2006/relationships/tags" Target="../tags/tag632.xml"/><Relationship Id="rId31" Type="http://schemas.openxmlformats.org/officeDocument/2006/relationships/tags" Target="../tags/tag631.xml"/><Relationship Id="rId30" Type="http://schemas.openxmlformats.org/officeDocument/2006/relationships/tags" Target="../tags/tag630.xml"/><Relationship Id="rId3" Type="http://schemas.openxmlformats.org/officeDocument/2006/relationships/tags" Target="../tags/tag603.xml"/><Relationship Id="rId29" Type="http://schemas.openxmlformats.org/officeDocument/2006/relationships/tags" Target="../tags/tag629.xml"/><Relationship Id="rId28" Type="http://schemas.openxmlformats.org/officeDocument/2006/relationships/tags" Target="../tags/tag628.xml"/><Relationship Id="rId27" Type="http://schemas.openxmlformats.org/officeDocument/2006/relationships/tags" Target="../tags/tag627.xml"/><Relationship Id="rId26" Type="http://schemas.openxmlformats.org/officeDocument/2006/relationships/tags" Target="../tags/tag626.xml"/><Relationship Id="rId25" Type="http://schemas.openxmlformats.org/officeDocument/2006/relationships/tags" Target="../tags/tag625.xml"/><Relationship Id="rId24" Type="http://schemas.openxmlformats.org/officeDocument/2006/relationships/tags" Target="../tags/tag624.xml"/><Relationship Id="rId23" Type="http://schemas.openxmlformats.org/officeDocument/2006/relationships/tags" Target="../tags/tag623.xml"/><Relationship Id="rId22" Type="http://schemas.openxmlformats.org/officeDocument/2006/relationships/tags" Target="../tags/tag622.xml"/><Relationship Id="rId21" Type="http://schemas.openxmlformats.org/officeDocument/2006/relationships/tags" Target="../tags/tag621.xml"/><Relationship Id="rId20" Type="http://schemas.openxmlformats.org/officeDocument/2006/relationships/tags" Target="../tags/tag620.xml"/><Relationship Id="rId2" Type="http://schemas.openxmlformats.org/officeDocument/2006/relationships/tags" Target="../tags/tag602.xml"/><Relationship Id="rId19" Type="http://schemas.openxmlformats.org/officeDocument/2006/relationships/tags" Target="../tags/tag619.xml"/><Relationship Id="rId18" Type="http://schemas.openxmlformats.org/officeDocument/2006/relationships/tags" Target="../tags/tag618.xml"/><Relationship Id="rId17" Type="http://schemas.openxmlformats.org/officeDocument/2006/relationships/tags" Target="../tags/tag617.xml"/><Relationship Id="rId16" Type="http://schemas.openxmlformats.org/officeDocument/2006/relationships/tags" Target="../tags/tag616.xml"/><Relationship Id="rId15" Type="http://schemas.openxmlformats.org/officeDocument/2006/relationships/tags" Target="../tags/tag615.xml"/><Relationship Id="rId14" Type="http://schemas.openxmlformats.org/officeDocument/2006/relationships/tags" Target="../tags/tag614.xml"/><Relationship Id="rId13" Type="http://schemas.openxmlformats.org/officeDocument/2006/relationships/tags" Target="../tags/tag613.xml"/><Relationship Id="rId12" Type="http://schemas.openxmlformats.org/officeDocument/2006/relationships/tags" Target="../tags/tag612.xml"/><Relationship Id="rId11" Type="http://schemas.openxmlformats.org/officeDocument/2006/relationships/tags" Target="../tags/tag611.xml"/><Relationship Id="rId10" Type="http://schemas.openxmlformats.org/officeDocument/2006/relationships/tags" Target="../tags/tag610.xml"/><Relationship Id="rId1" Type="http://schemas.openxmlformats.org/officeDocument/2006/relationships/tags" Target="../tags/tag601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674.xml"/><Relationship Id="rId8" Type="http://schemas.openxmlformats.org/officeDocument/2006/relationships/tags" Target="../tags/tag673.xml"/><Relationship Id="rId7" Type="http://schemas.openxmlformats.org/officeDocument/2006/relationships/tags" Target="../tags/tag672.xml"/><Relationship Id="rId67" Type="http://schemas.openxmlformats.org/officeDocument/2006/relationships/notesSlide" Target="../notesSlides/notesSlide12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730.xml"/><Relationship Id="rId64" Type="http://schemas.openxmlformats.org/officeDocument/2006/relationships/tags" Target="../tags/tag729.xml"/><Relationship Id="rId63" Type="http://schemas.openxmlformats.org/officeDocument/2006/relationships/tags" Target="../tags/tag728.xml"/><Relationship Id="rId62" Type="http://schemas.openxmlformats.org/officeDocument/2006/relationships/tags" Target="../tags/tag727.xml"/><Relationship Id="rId61" Type="http://schemas.openxmlformats.org/officeDocument/2006/relationships/tags" Target="../tags/tag726.xml"/><Relationship Id="rId60" Type="http://schemas.openxmlformats.org/officeDocument/2006/relationships/tags" Target="../tags/tag725.xml"/><Relationship Id="rId6" Type="http://schemas.openxmlformats.org/officeDocument/2006/relationships/tags" Target="../tags/tag671.xml"/><Relationship Id="rId59" Type="http://schemas.openxmlformats.org/officeDocument/2006/relationships/tags" Target="../tags/tag724.xml"/><Relationship Id="rId58" Type="http://schemas.openxmlformats.org/officeDocument/2006/relationships/tags" Target="../tags/tag723.xml"/><Relationship Id="rId57" Type="http://schemas.openxmlformats.org/officeDocument/2006/relationships/tags" Target="../tags/tag722.xml"/><Relationship Id="rId56" Type="http://schemas.openxmlformats.org/officeDocument/2006/relationships/tags" Target="../tags/tag721.xml"/><Relationship Id="rId55" Type="http://schemas.openxmlformats.org/officeDocument/2006/relationships/tags" Target="../tags/tag720.xml"/><Relationship Id="rId54" Type="http://schemas.openxmlformats.org/officeDocument/2006/relationships/tags" Target="../tags/tag719.xml"/><Relationship Id="rId53" Type="http://schemas.openxmlformats.org/officeDocument/2006/relationships/tags" Target="../tags/tag718.xml"/><Relationship Id="rId52" Type="http://schemas.openxmlformats.org/officeDocument/2006/relationships/tags" Target="../tags/tag717.xml"/><Relationship Id="rId51" Type="http://schemas.openxmlformats.org/officeDocument/2006/relationships/tags" Target="../tags/tag716.xml"/><Relationship Id="rId50" Type="http://schemas.openxmlformats.org/officeDocument/2006/relationships/tags" Target="../tags/tag715.xml"/><Relationship Id="rId5" Type="http://schemas.openxmlformats.org/officeDocument/2006/relationships/tags" Target="../tags/tag670.xml"/><Relationship Id="rId49" Type="http://schemas.openxmlformats.org/officeDocument/2006/relationships/tags" Target="../tags/tag714.xml"/><Relationship Id="rId48" Type="http://schemas.openxmlformats.org/officeDocument/2006/relationships/tags" Target="../tags/tag713.xml"/><Relationship Id="rId47" Type="http://schemas.openxmlformats.org/officeDocument/2006/relationships/tags" Target="../tags/tag712.xml"/><Relationship Id="rId46" Type="http://schemas.openxmlformats.org/officeDocument/2006/relationships/tags" Target="../tags/tag711.xml"/><Relationship Id="rId45" Type="http://schemas.openxmlformats.org/officeDocument/2006/relationships/tags" Target="../tags/tag710.xml"/><Relationship Id="rId44" Type="http://schemas.openxmlformats.org/officeDocument/2006/relationships/tags" Target="../tags/tag709.xml"/><Relationship Id="rId43" Type="http://schemas.openxmlformats.org/officeDocument/2006/relationships/tags" Target="../tags/tag708.xml"/><Relationship Id="rId42" Type="http://schemas.openxmlformats.org/officeDocument/2006/relationships/tags" Target="../tags/tag707.xml"/><Relationship Id="rId41" Type="http://schemas.openxmlformats.org/officeDocument/2006/relationships/tags" Target="../tags/tag706.xml"/><Relationship Id="rId40" Type="http://schemas.openxmlformats.org/officeDocument/2006/relationships/tags" Target="../tags/tag705.xml"/><Relationship Id="rId4" Type="http://schemas.openxmlformats.org/officeDocument/2006/relationships/tags" Target="../tags/tag669.xml"/><Relationship Id="rId39" Type="http://schemas.openxmlformats.org/officeDocument/2006/relationships/tags" Target="../tags/tag704.xml"/><Relationship Id="rId38" Type="http://schemas.openxmlformats.org/officeDocument/2006/relationships/tags" Target="../tags/tag703.xml"/><Relationship Id="rId37" Type="http://schemas.openxmlformats.org/officeDocument/2006/relationships/tags" Target="../tags/tag702.xml"/><Relationship Id="rId36" Type="http://schemas.openxmlformats.org/officeDocument/2006/relationships/tags" Target="../tags/tag701.xml"/><Relationship Id="rId35" Type="http://schemas.openxmlformats.org/officeDocument/2006/relationships/tags" Target="../tags/tag700.xml"/><Relationship Id="rId34" Type="http://schemas.openxmlformats.org/officeDocument/2006/relationships/tags" Target="../tags/tag699.xml"/><Relationship Id="rId33" Type="http://schemas.openxmlformats.org/officeDocument/2006/relationships/tags" Target="../tags/tag698.xml"/><Relationship Id="rId32" Type="http://schemas.openxmlformats.org/officeDocument/2006/relationships/tags" Target="../tags/tag697.xml"/><Relationship Id="rId31" Type="http://schemas.openxmlformats.org/officeDocument/2006/relationships/tags" Target="../tags/tag696.xml"/><Relationship Id="rId30" Type="http://schemas.openxmlformats.org/officeDocument/2006/relationships/tags" Target="../tags/tag695.xml"/><Relationship Id="rId3" Type="http://schemas.openxmlformats.org/officeDocument/2006/relationships/tags" Target="../tags/tag668.xml"/><Relationship Id="rId29" Type="http://schemas.openxmlformats.org/officeDocument/2006/relationships/tags" Target="../tags/tag694.xml"/><Relationship Id="rId28" Type="http://schemas.openxmlformats.org/officeDocument/2006/relationships/tags" Target="../tags/tag693.xml"/><Relationship Id="rId27" Type="http://schemas.openxmlformats.org/officeDocument/2006/relationships/tags" Target="../tags/tag692.xml"/><Relationship Id="rId26" Type="http://schemas.openxmlformats.org/officeDocument/2006/relationships/tags" Target="../tags/tag691.xml"/><Relationship Id="rId25" Type="http://schemas.openxmlformats.org/officeDocument/2006/relationships/tags" Target="../tags/tag690.xml"/><Relationship Id="rId24" Type="http://schemas.openxmlformats.org/officeDocument/2006/relationships/tags" Target="../tags/tag689.xml"/><Relationship Id="rId23" Type="http://schemas.openxmlformats.org/officeDocument/2006/relationships/tags" Target="../tags/tag688.xml"/><Relationship Id="rId22" Type="http://schemas.openxmlformats.org/officeDocument/2006/relationships/tags" Target="../tags/tag687.xml"/><Relationship Id="rId21" Type="http://schemas.openxmlformats.org/officeDocument/2006/relationships/tags" Target="../tags/tag686.xml"/><Relationship Id="rId20" Type="http://schemas.openxmlformats.org/officeDocument/2006/relationships/tags" Target="../tags/tag685.xml"/><Relationship Id="rId2" Type="http://schemas.openxmlformats.org/officeDocument/2006/relationships/tags" Target="../tags/tag667.xml"/><Relationship Id="rId19" Type="http://schemas.openxmlformats.org/officeDocument/2006/relationships/tags" Target="../tags/tag684.xml"/><Relationship Id="rId18" Type="http://schemas.openxmlformats.org/officeDocument/2006/relationships/tags" Target="../tags/tag683.xml"/><Relationship Id="rId17" Type="http://schemas.openxmlformats.org/officeDocument/2006/relationships/tags" Target="../tags/tag682.xml"/><Relationship Id="rId16" Type="http://schemas.openxmlformats.org/officeDocument/2006/relationships/tags" Target="../tags/tag681.xml"/><Relationship Id="rId15" Type="http://schemas.openxmlformats.org/officeDocument/2006/relationships/tags" Target="../tags/tag680.xml"/><Relationship Id="rId14" Type="http://schemas.openxmlformats.org/officeDocument/2006/relationships/tags" Target="../tags/tag679.xml"/><Relationship Id="rId13" Type="http://schemas.openxmlformats.org/officeDocument/2006/relationships/tags" Target="../tags/tag678.xml"/><Relationship Id="rId12" Type="http://schemas.openxmlformats.org/officeDocument/2006/relationships/tags" Target="../tags/tag677.xml"/><Relationship Id="rId11" Type="http://schemas.openxmlformats.org/officeDocument/2006/relationships/tags" Target="../tags/tag676.xml"/><Relationship Id="rId10" Type="http://schemas.openxmlformats.org/officeDocument/2006/relationships/tags" Target="../tags/tag675.xml"/><Relationship Id="rId1" Type="http://schemas.openxmlformats.org/officeDocument/2006/relationships/tags" Target="../tags/tag666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739.xml"/><Relationship Id="rId8" Type="http://schemas.openxmlformats.org/officeDocument/2006/relationships/tags" Target="../tags/tag738.xml"/><Relationship Id="rId7" Type="http://schemas.openxmlformats.org/officeDocument/2006/relationships/tags" Target="../tags/tag737.xml"/><Relationship Id="rId6" Type="http://schemas.openxmlformats.org/officeDocument/2006/relationships/tags" Target="../tags/tag736.xml"/><Relationship Id="rId5" Type="http://schemas.openxmlformats.org/officeDocument/2006/relationships/tags" Target="../tags/tag735.xml"/><Relationship Id="rId4" Type="http://schemas.openxmlformats.org/officeDocument/2006/relationships/tags" Target="../tags/tag734.xml"/><Relationship Id="rId3" Type="http://schemas.openxmlformats.org/officeDocument/2006/relationships/tags" Target="../tags/tag733.xml"/><Relationship Id="rId24" Type="http://schemas.openxmlformats.org/officeDocument/2006/relationships/notesSlide" Target="../notesSlides/notesSlide13.xml"/><Relationship Id="rId23" Type="http://schemas.openxmlformats.org/officeDocument/2006/relationships/slideLayout" Target="../slideLayouts/slideLayout1.xml"/><Relationship Id="rId22" Type="http://schemas.openxmlformats.org/officeDocument/2006/relationships/tags" Target="../tags/tag752.xml"/><Relationship Id="rId21" Type="http://schemas.openxmlformats.org/officeDocument/2006/relationships/tags" Target="../tags/tag751.xml"/><Relationship Id="rId20" Type="http://schemas.openxmlformats.org/officeDocument/2006/relationships/tags" Target="../tags/tag750.xml"/><Relationship Id="rId2" Type="http://schemas.openxmlformats.org/officeDocument/2006/relationships/tags" Target="../tags/tag732.xml"/><Relationship Id="rId19" Type="http://schemas.openxmlformats.org/officeDocument/2006/relationships/tags" Target="../tags/tag749.xml"/><Relationship Id="rId18" Type="http://schemas.openxmlformats.org/officeDocument/2006/relationships/tags" Target="../tags/tag748.xml"/><Relationship Id="rId17" Type="http://schemas.openxmlformats.org/officeDocument/2006/relationships/tags" Target="../tags/tag747.xml"/><Relationship Id="rId16" Type="http://schemas.openxmlformats.org/officeDocument/2006/relationships/tags" Target="../tags/tag746.xml"/><Relationship Id="rId15" Type="http://schemas.openxmlformats.org/officeDocument/2006/relationships/tags" Target="../tags/tag745.xml"/><Relationship Id="rId14" Type="http://schemas.openxmlformats.org/officeDocument/2006/relationships/tags" Target="../tags/tag744.xml"/><Relationship Id="rId13" Type="http://schemas.openxmlformats.org/officeDocument/2006/relationships/tags" Target="../tags/tag743.xml"/><Relationship Id="rId12" Type="http://schemas.openxmlformats.org/officeDocument/2006/relationships/tags" Target="../tags/tag742.xml"/><Relationship Id="rId11" Type="http://schemas.openxmlformats.org/officeDocument/2006/relationships/tags" Target="../tags/tag741.xml"/><Relationship Id="rId10" Type="http://schemas.openxmlformats.org/officeDocument/2006/relationships/tags" Target="../tags/tag740.xml"/><Relationship Id="rId1" Type="http://schemas.openxmlformats.org/officeDocument/2006/relationships/tags" Target="../tags/tag731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761.xml"/><Relationship Id="rId8" Type="http://schemas.openxmlformats.org/officeDocument/2006/relationships/tags" Target="../tags/tag760.xml"/><Relationship Id="rId7" Type="http://schemas.openxmlformats.org/officeDocument/2006/relationships/tags" Target="../tags/tag759.xml"/><Relationship Id="rId6" Type="http://schemas.openxmlformats.org/officeDocument/2006/relationships/tags" Target="../tags/tag758.xml"/><Relationship Id="rId5" Type="http://schemas.openxmlformats.org/officeDocument/2006/relationships/tags" Target="../tags/tag757.xml"/><Relationship Id="rId4" Type="http://schemas.openxmlformats.org/officeDocument/2006/relationships/tags" Target="../tags/tag756.xml"/><Relationship Id="rId30" Type="http://schemas.openxmlformats.org/officeDocument/2006/relationships/notesSlide" Target="../notesSlides/notesSlide14.xml"/><Relationship Id="rId3" Type="http://schemas.openxmlformats.org/officeDocument/2006/relationships/tags" Target="../tags/tag755.xml"/><Relationship Id="rId29" Type="http://schemas.openxmlformats.org/officeDocument/2006/relationships/slideLayout" Target="../slideLayouts/slideLayout1.xml"/><Relationship Id="rId28" Type="http://schemas.openxmlformats.org/officeDocument/2006/relationships/tags" Target="../tags/tag780.xml"/><Relationship Id="rId27" Type="http://schemas.openxmlformats.org/officeDocument/2006/relationships/tags" Target="../tags/tag779.xml"/><Relationship Id="rId26" Type="http://schemas.openxmlformats.org/officeDocument/2006/relationships/tags" Target="../tags/tag778.xml"/><Relationship Id="rId25" Type="http://schemas.openxmlformats.org/officeDocument/2006/relationships/tags" Target="../tags/tag777.xml"/><Relationship Id="rId24" Type="http://schemas.openxmlformats.org/officeDocument/2006/relationships/tags" Target="../tags/tag776.xml"/><Relationship Id="rId23" Type="http://schemas.openxmlformats.org/officeDocument/2006/relationships/tags" Target="../tags/tag775.xml"/><Relationship Id="rId22" Type="http://schemas.openxmlformats.org/officeDocument/2006/relationships/tags" Target="../tags/tag774.xml"/><Relationship Id="rId21" Type="http://schemas.openxmlformats.org/officeDocument/2006/relationships/tags" Target="../tags/tag773.xml"/><Relationship Id="rId20" Type="http://schemas.openxmlformats.org/officeDocument/2006/relationships/tags" Target="../tags/tag772.xml"/><Relationship Id="rId2" Type="http://schemas.openxmlformats.org/officeDocument/2006/relationships/tags" Target="../tags/tag754.xml"/><Relationship Id="rId19" Type="http://schemas.openxmlformats.org/officeDocument/2006/relationships/tags" Target="../tags/tag771.xml"/><Relationship Id="rId18" Type="http://schemas.openxmlformats.org/officeDocument/2006/relationships/tags" Target="../tags/tag770.xml"/><Relationship Id="rId17" Type="http://schemas.openxmlformats.org/officeDocument/2006/relationships/tags" Target="../tags/tag769.xml"/><Relationship Id="rId16" Type="http://schemas.openxmlformats.org/officeDocument/2006/relationships/tags" Target="../tags/tag768.xml"/><Relationship Id="rId15" Type="http://schemas.openxmlformats.org/officeDocument/2006/relationships/tags" Target="../tags/tag767.xml"/><Relationship Id="rId14" Type="http://schemas.openxmlformats.org/officeDocument/2006/relationships/tags" Target="../tags/tag766.xml"/><Relationship Id="rId13" Type="http://schemas.openxmlformats.org/officeDocument/2006/relationships/tags" Target="../tags/tag765.xml"/><Relationship Id="rId12" Type="http://schemas.openxmlformats.org/officeDocument/2006/relationships/tags" Target="../tags/tag764.xml"/><Relationship Id="rId11" Type="http://schemas.openxmlformats.org/officeDocument/2006/relationships/tags" Target="../tags/tag763.xml"/><Relationship Id="rId10" Type="http://schemas.openxmlformats.org/officeDocument/2006/relationships/tags" Target="../tags/tag762.xml"/><Relationship Id="rId1" Type="http://schemas.openxmlformats.org/officeDocument/2006/relationships/tags" Target="../tags/tag75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7" Type="http://schemas.openxmlformats.org/officeDocument/2006/relationships/notesSlide" Target="../notesSlides/notesSlide2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80.xml"/><Relationship Id="rId64" Type="http://schemas.openxmlformats.org/officeDocument/2006/relationships/tags" Target="../tags/tag79.xml"/><Relationship Id="rId63" Type="http://schemas.openxmlformats.org/officeDocument/2006/relationships/tags" Target="../tags/tag78.xml"/><Relationship Id="rId62" Type="http://schemas.openxmlformats.org/officeDocument/2006/relationships/tags" Target="../tags/tag77.xml"/><Relationship Id="rId61" Type="http://schemas.openxmlformats.org/officeDocument/2006/relationships/tags" Target="../tags/tag76.xml"/><Relationship Id="rId60" Type="http://schemas.openxmlformats.org/officeDocument/2006/relationships/tags" Target="../tags/tag75.xml"/><Relationship Id="rId6" Type="http://schemas.openxmlformats.org/officeDocument/2006/relationships/tags" Target="../tags/tag21.xml"/><Relationship Id="rId59" Type="http://schemas.openxmlformats.org/officeDocument/2006/relationships/tags" Target="../tags/tag74.xml"/><Relationship Id="rId58" Type="http://schemas.openxmlformats.org/officeDocument/2006/relationships/tags" Target="../tags/tag73.xml"/><Relationship Id="rId57" Type="http://schemas.openxmlformats.org/officeDocument/2006/relationships/tags" Target="../tags/tag72.xml"/><Relationship Id="rId56" Type="http://schemas.openxmlformats.org/officeDocument/2006/relationships/tags" Target="../tags/tag71.xml"/><Relationship Id="rId55" Type="http://schemas.openxmlformats.org/officeDocument/2006/relationships/tags" Target="../tags/tag70.xml"/><Relationship Id="rId54" Type="http://schemas.openxmlformats.org/officeDocument/2006/relationships/tags" Target="../tags/tag69.xml"/><Relationship Id="rId53" Type="http://schemas.openxmlformats.org/officeDocument/2006/relationships/tags" Target="../tags/tag68.xml"/><Relationship Id="rId52" Type="http://schemas.openxmlformats.org/officeDocument/2006/relationships/tags" Target="../tags/tag67.xml"/><Relationship Id="rId51" Type="http://schemas.openxmlformats.org/officeDocument/2006/relationships/tags" Target="../tags/tag66.xml"/><Relationship Id="rId50" Type="http://schemas.openxmlformats.org/officeDocument/2006/relationships/tags" Target="../tags/tag65.xml"/><Relationship Id="rId5" Type="http://schemas.openxmlformats.org/officeDocument/2006/relationships/tags" Target="../tags/tag20.xml"/><Relationship Id="rId49" Type="http://schemas.openxmlformats.org/officeDocument/2006/relationships/tags" Target="../tags/tag64.xml"/><Relationship Id="rId48" Type="http://schemas.openxmlformats.org/officeDocument/2006/relationships/tags" Target="../tags/tag63.xml"/><Relationship Id="rId47" Type="http://schemas.openxmlformats.org/officeDocument/2006/relationships/tags" Target="../tags/tag62.xml"/><Relationship Id="rId46" Type="http://schemas.openxmlformats.org/officeDocument/2006/relationships/tags" Target="../tags/tag61.xml"/><Relationship Id="rId45" Type="http://schemas.openxmlformats.org/officeDocument/2006/relationships/tags" Target="../tags/tag60.xml"/><Relationship Id="rId44" Type="http://schemas.openxmlformats.org/officeDocument/2006/relationships/tags" Target="../tags/tag59.xml"/><Relationship Id="rId43" Type="http://schemas.openxmlformats.org/officeDocument/2006/relationships/tags" Target="../tags/tag58.xml"/><Relationship Id="rId42" Type="http://schemas.openxmlformats.org/officeDocument/2006/relationships/tags" Target="../tags/tag57.xml"/><Relationship Id="rId41" Type="http://schemas.openxmlformats.org/officeDocument/2006/relationships/tags" Target="../tags/tag56.xml"/><Relationship Id="rId40" Type="http://schemas.openxmlformats.org/officeDocument/2006/relationships/tags" Target="../tags/tag55.xml"/><Relationship Id="rId4" Type="http://schemas.openxmlformats.org/officeDocument/2006/relationships/tags" Target="../tags/tag19.xml"/><Relationship Id="rId39" Type="http://schemas.openxmlformats.org/officeDocument/2006/relationships/tags" Target="../tags/tag54.xml"/><Relationship Id="rId38" Type="http://schemas.openxmlformats.org/officeDocument/2006/relationships/tags" Target="../tags/tag53.xml"/><Relationship Id="rId37" Type="http://schemas.openxmlformats.org/officeDocument/2006/relationships/tags" Target="../tags/tag52.xml"/><Relationship Id="rId36" Type="http://schemas.openxmlformats.org/officeDocument/2006/relationships/tags" Target="../tags/tag51.xml"/><Relationship Id="rId35" Type="http://schemas.openxmlformats.org/officeDocument/2006/relationships/tags" Target="../tags/tag50.xml"/><Relationship Id="rId34" Type="http://schemas.openxmlformats.org/officeDocument/2006/relationships/tags" Target="../tags/tag49.xml"/><Relationship Id="rId33" Type="http://schemas.openxmlformats.org/officeDocument/2006/relationships/tags" Target="../tags/tag48.xml"/><Relationship Id="rId32" Type="http://schemas.openxmlformats.org/officeDocument/2006/relationships/tags" Target="../tags/tag47.xml"/><Relationship Id="rId31" Type="http://schemas.openxmlformats.org/officeDocument/2006/relationships/tags" Target="../tags/tag46.xml"/><Relationship Id="rId30" Type="http://schemas.openxmlformats.org/officeDocument/2006/relationships/tags" Target="../tags/tag45.xml"/><Relationship Id="rId3" Type="http://schemas.openxmlformats.org/officeDocument/2006/relationships/tags" Target="../tags/tag18.xml"/><Relationship Id="rId29" Type="http://schemas.openxmlformats.org/officeDocument/2006/relationships/tags" Target="../tags/tag44.xml"/><Relationship Id="rId28" Type="http://schemas.openxmlformats.org/officeDocument/2006/relationships/tags" Target="../tags/tag43.xml"/><Relationship Id="rId27" Type="http://schemas.openxmlformats.org/officeDocument/2006/relationships/tags" Target="../tags/tag42.xml"/><Relationship Id="rId26" Type="http://schemas.openxmlformats.org/officeDocument/2006/relationships/tags" Target="../tags/tag41.xml"/><Relationship Id="rId25" Type="http://schemas.openxmlformats.org/officeDocument/2006/relationships/tags" Target="../tags/tag40.xml"/><Relationship Id="rId24" Type="http://schemas.openxmlformats.org/officeDocument/2006/relationships/tags" Target="../tags/tag39.xml"/><Relationship Id="rId23" Type="http://schemas.openxmlformats.org/officeDocument/2006/relationships/tags" Target="../tags/tag38.xml"/><Relationship Id="rId22" Type="http://schemas.openxmlformats.org/officeDocument/2006/relationships/tags" Target="../tags/tag37.xml"/><Relationship Id="rId21" Type="http://schemas.openxmlformats.org/officeDocument/2006/relationships/tags" Target="../tags/tag36.xml"/><Relationship Id="rId20" Type="http://schemas.openxmlformats.org/officeDocument/2006/relationships/tags" Target="../tags/tag35.xml"/><Relationship Id="rId2" Type="http://schemas.openxmlformats.org/officeDocument/2006/relationships/tags" Target="../tags/tag17.xml"/><Relationship Id="rId19" Type="http://schemas.openxmlformats.org/officeDocument/2006/relationships/tags" Target="../tags/tag34.xml"/><Relationship Id="rId18" Type="http://schemas.openxmlformats.org/officeDocument/2006/relationships/tags" Target="../tags/tag33.xml"/><Relationship Id="rId17" Type="http://schemas.openxmlformats.org/officeDocument/2006/relationships/tags" Target="../tags/tag32.xml"/><Relationship Id="rId16" Type="http://schemas.openxmlformats.org/officeDocument/2006/relationships/tags" Target="../tags/tag31.xml"/><Relationship Id="rId15" Type="http://schemas.openxmlformats.org/officeDocument/2006/relationships/tags" Target="../tags/tag30.xml"/><Relationship Id="rId14" Type="http://schemas.openxmlformats.org/officeDocument/2006/relationships/tags" Target="../tags/tag29.xml"/><Relationship Id="rId13" Type="http://schemas.openxmlformats.org/officeDocument/2006/relationships/tags" Target="../tags/tag28.xml"/><Relationship Id="rId12" Type="http://schemas.openxmlformats.org/officeDocument/2006/relationships/tags" Target="../tags/tag27.xml"/><Relationship Id="rId11" Type="http://schemas.openxmlformats.org/officeDocument/2006/relationships/tags" Target="../tags/tag26.xml"/><Relationship Id="rId10" Type="http://schemas.openxmlformats.org/officeDocument/2006/relationships/tags" Target="../tags/tag25.xml"/><Relationship Id="rId1" Type="http://schemas.openxmlformats.org/officeDocument/2006/relationships/tags" Target="../tags/tag1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7" Type="http://schemas.openxmlformats.org/officeDocument/2006/relationships/notesSlide" Target="../notesSlides/notesSlide3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145.xml"/><Relationship Id="rId64" Type="http://schemas.openxmlformats.org/officeDocument/2006/relationships/tags" Target="../tags/tag144.xml"/><Relationship Id="rId63" Type="http://schemas.openxmlformats.org/officeDocument/2006/relationships/tags" Target="../tags/tag143.xml"/><Relationship Id="rId62" Type="http://schemas.openxmlformats.org/officeDocument/2006/relationships/tags" Target="../tags/tag142.xml"/><Relationship Id="rId61" Type="http://schemas.openxmlformats.org/officeDocument/2006/relationships/tags" Target="../tags/tag141.xml"/><Relationship Id="rId60" Type="http://schemas.openxmlformats.org/officeDocument/2006/relationships/tags" Target="../tags/tag140.xml"/><Relationship Id="rId6" Type="http://schemas.openxmlformats.org/officeDocument/2006/relationships/tags" Target="../tags/tag86.xml"/><Relationship Id="rId59" Type="http://schemas.openxmlformats.org/officeDocument/2006/relationships/tags" Target="../tags/tag139.xml"/><Relationship Id="rId58" Type="http://schemas.openxmlformats.org/officeDocument/2006/relationships/tags" Target="../tags/tag138.xml"/><Relationship Id="rId57" Type="http://schemas.openxmlformats.org/officeDocument/2006/relationships/tags" Target="../tags/tag137.xml"/><Relationship Id="rId56" Type="http://schemas.openxmlformats.org/officeDocument/2006/relationships/tags" Target="../tags/tag136.xml"/><Relationship Id="rId55" Type="http://schemas.openxmlformats.org/officeDocument/2006/relationships/tags" Target="../tags/tag135.xml"/><Relationship Id="rId54" Type="http://schemas.openxmlformats.org/officeDocument/2006/relationships/tags" Target="../tags/tag134.xml"/><Relationship Id="rId53" Type="http://schemas.openxmlformats.org/officeDocument/2006/relationships/tags" Target="../tags/tag133.xml"/><Relationship Id="rId52" Type="http://schemas.openxmlformats.org/officeDocument/2006/relationships/tags" Target="../tags/tag132.xml"/><Relationship Id="rId51" Type="http://schemas.openxmlformats.org/officeDocument/2006/relationships/tags" Target="../tags/tag131.xml"/><Relationship Id="rId50" Type="http://schemas.openxmlformats.org/officeDocument/2006/relationships/tags" Target="../tags/tag130.xml"/><Relationship Id="rId5" Type="http://schemas.openxmlformats.org/officeDocument/2006/relationships/tags" Target="../tags/tag85.xml"/><Relationship Id="rId49" Type="http://schemas.openxmlformats.org/officeDocument/2006/relationships/tags" Target="../tags/tag129.xml"/><Relationship Id="rId48" Type="http://schemas.openxmlformats.org/officeDocument/2006/relationships/tags" Target="../tags/tag128.xml"/><Relationship Id="rId47" Type="http://schemas.openxmlformats.org/officeDocument/2006/relationships/tags" Target="../tags/tag127.xml"/><Relationship Id="rId46" Type="http://schemas.openxmlformats.org/officeDocument/2006/relationships/tags" Target="../tags/tag126.xml"/><Relationship Id="rId45" Type="http://schemas.openxmlformats.org/officeDocument/2006/relationships/tags" Target="../tags/tag125.xml"/><Relationship Id="rId44" Type="http://schemas.openxmlformats.org/officeDocument/2006/relationships/tags" Target="../tags/tag124.xml"/><Relationship Id="rId43" Type="http://schemas.openxmlformats.org/officeDocument/2006/relationships/tags" Target="../tags/tag123.xml"/><Relationship Id="rId42" Type="http://schemas.openxmlformats.org/officeDocument/2006/relationships/tags" Target="../tags/tag122.xml"/><Relationship Id="rId41" Type="http://schemas.openxmlformats.org/officeDocument/2006/relationships/tags" Target="../tags/tag121.xml"/><Relationship Id="rId40" Type="http://schemas.openxmlformats.org/officeDocument/2006/relationships/tags" Target="../tags/tag120.xml"/><Relationship Id="rId4" Type="http://schemas.openxmlformats.org/officeDocument/2006/relationships/tags" Target="../tags/tag84.xml"/><Relationship Id="rId39" Type="http://schemas.openxmlformats.org/officeDocument/2006/relationships/tags" Target="../tags/tag119.xml"/><Relationship Id="rId38" Type="http://schemas.openxmlformats.org/officeDocument/2006/relationships/tags" Target="../tags/tag118.xml"/><Relationship Id="rId37" Type="http://schemas.openxmlformats.org/officeDocument/2006/relationships/tags" Target="../tags/tag117.xml"/><Relationship Id="rId36" Type="http://schemas.openxmlformats.org/officeDocument/2006/relationships/tags" Target="../tags/tag116.xml"/><Relationship Id="rId35" Type="http://schemas.openxmlformats.org/officeDocument/2006/relationships/tags" Target="../tags/tag115.xml"/><Relationship Id="rId34" Type="http://schemas.openxmlformats.org/officeDocument/2006/relationships/tags" Target="../tags/tag114.xml"/><Relationship Id="rId33" Type="http://schemas.openxmlformats.org/officeDocument/2006/relationships/tags" Target="../tags/tag113.xml"/><Relationship Id="rId32" Type="http://schemas.openxmlformats.org/officeDocument/2006/relationships/tags" Target="../tags/tag112.xml"/><Relationship Id="rId31" Type="http://schemas.openxmlformats.org/officeDocument/2006/relationships/tags" Target="../tags/tag111.xml"/><Relationship Id="rId30" Type="http://schemas.openxmlformats.org/officeDocument/2006/relationships/tags" Target="../tags/tag110.xml"/><Relationship Id="rId3" Type="http://schemas.openxmlformats.org/officeDocument/2006/relationships/tags" Target="../tags/tag83.xml"/><Relationship Id="rId29" Type="http://schemas.openxmlformats.org/officeDocument/2006/relationships/tags" Target="../tags/tag109.xml"/><Relationship Id="rId28" Type="http://schemas.openxmlformats.org/officeDocument/2006/relationships/tags" Target="../tags/tag108.xml"/><Relationship Id="rId27" Type="http://schemas.openxmlformats.org/officeDocument/2006/relationships/tags" Target="../tags/tag107.xml"/><Relationship Id="rId26" Type="http://schemas.openxmlformats.org/officeDocument/2006/relationships/tags" Target="../tags/tag106.xml"/><Relationship Id="rId25" Type="http://schemas.openxmlformats.org/officeDocument/2006/relationships/tags" Target="../tags/tag105.xml"/><Relationship Id="rId24" Type="http://schemas.openxmlformats.org/officeDocument/2006/relationships/tags" Target="../tags/tag104.xml"/><Relationship Id="rId23" Type="http://schemas.openxmlformats.org/officeDocument/2006/relationships/tags" Target="../tags/tag103.xml"/><Relationship Id="rId22" Type="http://schemas.openxmlformats.org/officeDocument/2006/relationships/tags" Target="../tags/tag102.xml"/><Relationship Id="rId21" Type="http://schemas.openxmlformats.org/officeDocument/2006/relationships/tags" Target="../tags/tag101.xml"/><Relationship Id="rId20" Type="http://schemas.openxmlformats.org/officeDocument/2006/relationships/tags" Target="../tags/tag100.xml"/><Relationship Id="rId2" Type="http://schemas.openxmlformats.org/officeDocument/2006/relationships/tags" Target="../tags/tag82.xml"/><Relationship Id="rId19" Type="http://schemas.openxmlformats.org/officeDocument/2006/relationships/tags" Target="../tags/tag99.xml"/><Relationship Id="rId18" Type="http://schemas.openxmlformats.org/officeDocument/2006/relationships/tags" Target="../tags/tag98.xml"/><Relationship Id="rId17" Type="http://schemas.openxmlformats.org/officeDocument/2006/relationships/tags" Target="../tags/tag97.xml"/><Relationship Id="rId16" Type="http://schemas.openxmlformats.org/officeDocument/2006/relationships/tags" Target="../tags/tag96.xml"/><Relationship Id="rId15" Type="http://schemas.openxmlformats.org/officeDocument/2006/relationships/tags" Target="../tags/tag95.xml"/><Relationship Id="rId14" Type="http://schemas.openxmlformats.org/officeDocument/2006/relationships/tags" Target="../tags/tag94.xml"/><Relationship Id="rId13" Type="http://schemas.openxmlformats.org/officeDocument/2006/relationships/tags" Target="../tags/tag93.xml"/><Relationship Id="rId12" Type="http://schemas.openxmlformats.org/officeDocument/2006/relationships/tags" Target="../tags/tag92.xml"/><Relationship Id="rId11" Type="http://schemas.openxmlformats.org/officeDocument/2006/relationships/tags" Target="../tags/tag91.xml"/><Relationship Id="rId10" Type="http://schemas.openxmlformats.org/officeDocument/2006/relationships/tags" Target="../tags/tag90.xml"/><Relationship Id="rId1" Type="http://schemas.openxmlformats.org/officeDocument/2006/relationships/tags" Target="../tags/tag8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54.xml"/><Relationship Id="rId8" Type="http://schemas.openxmlformats.org/officeDocument/2006/relationships/tags" Target="../tags/tag153.xml"/><Relationship Id="rId7" Type="http://schemas.openxmlformats.org/officeDocument/2006/relationships/tags" Target="../tags/tag152.xml"/><Relationship Id="rId67" Type="http://schemas.openxmlformats.org/officeDocument/2006/relationships/notesSlide" Target="../notesSlides/notesSlide4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210.xml"/><Relationship Id="rId64" Type="http://schemas.openxmlformats.org/officeDocument/2006/relationships/tags" Target="../tags/tag209.xml"/><Relationship Id="rId63" Type="http://schemas.openxmlformats.org/officeDocument/2006/relationships/tags" Target="../tags/tag208.xml"/><Relationship Id="rId62" Type="http://schemas.openxmlformats.org/officeDocument/2006/relationships/tags" Target="../tags/tag207.xml"/><Relationship Id="rId61" Type="http://schemas.openxmlformats.org/officeDocument/2006/relationships/tags" Target="../tags/tag206.xml"/><Relationship Id="rId60" Type="http://schemas.openxmlformats.org/officeDocument/2006/relationships/tags" Target="../tags/tag205.xml"/><Relationship Id="rId6" Type="http://schemas.openxmlformats.org/officeDocument/2006/relationships/tags" Target="../tags/tag151.xml"/><Relationship Id="rId59" Type="http://schemas.openxmlformats.org/officeDocument/2006/relationships/tags" Target="../tags/tag204.xml"/><Relationship Id="rId58" Type="http://schemas.openxmlformats.org/officeDocument/2006/relationships/tags" Target="../tags/tag203.xml"/><Relationship Id="rId57" Type="http://schemas.openxmlformats.org/officeDocument/2006/relationships/tags" Target="../tags/tag202.xml"/><Relationship Id="rId56" Type="http://schemas.openxmlformats.org/officeDocument/2006/relationships/tags" Target="../tags/tag201.xml"/><Relationship Id="rId55" Type="http://schemas.openxmlformats.org/officeDocument/2006/relationships/tags" Target="../tags/tag200.xml"/><Relationship Id="rId54" Type="http://schemas.openxmlformats.org/officeDocument/2006/relationships/tags" Target="../tags/tag199.xml"/><Relationship Id="rId53" Type="http://schemas.openxmlformats.org/officeDocument/2006/relationships/tags" Target="../tags/tag198.xml"/><Relationship Id="rId52" Type="http://schemas.openxmlformats.org/officeDocument/2006/relationships/tags" Target="../tags/tag197.xml"/><Relationship Id="rId51" Type="http://schemas.openxmlformats.org/officeDocument/2006/relationships/tags" Target="../tags/tag196.xml"/><Relationship Id="rId50" Type="http://schemas.openxmlformats.org/officeDocument/2006/relationships/tags" Target="../tags/tag195.xml"/><Relationship Id="rId5" Type="http://schemas.openxmlformats.org/officeDocument/2006/relationships/tags" Target="../tags/tag150.xml"/><Relationship Id="rId49" Type="http://schemas.openxmlformats.org/officeDocument/2006/relationships/tags" Target="../tags/tag194.xml"/><Relationship Id="rId48" Type="http://schemas.openxmlformats.org/officeDocument/2006/relationships/tags" Target="../tags/tag193.xml"/><Relationship Id="rId47" Type="http://schemas.openxmlformats.org/officeDocument/2006/relationships/tags" Target="../tags/tag192.xml"/><Relationship Id="rId46" Type="http://schemas.openxmlformats.org/officeDocument/2006/relationships/tags" Target="../tags/tag191.xml"/><Relationship Id="rId45" Type="http://schemas.openxmlformats.org/officeDocument/2006/relationships/tags" Target="../tags/tag190.xml"/><Relationship Id="rId44" Type="http://schemas.openxmlformats.org/officeDocument/2006/relationships/tags" Target="../tags/tag189.xml"/><Relationship Id="rId43" Type="http://schemas.openxmlformats.org/officeDocument/2006/relationships/tags" Target="../tags/tag188.xml"/><Relationship Id="rId42" Type="http://schemas.openxmlformats.org/officeDocument/2006/relationships/tags" Target="../tags/tag187.xml"/><Relationship Id="rId41" Type="http://schemas.openxmlformats.org/officeDocument/2006/relationships/tags" Target="../tags/tag186.xml"/><Relationship Id="rId40" Type="http://schemas.openxmlformats.org/officeDocument/2006/relationships/tags" Target="../tags/tag185.xml"/><Relationship Id="rId4" Type="http://schemas.openxmlformats.org/officeDocument/2006/relationships/tags" Target="../tags/tag149.xml"/><Relationship Id="rId39" Type="http://schemas.openxmlformats.org/officeDocument/2006/relationships/tags" Target="../tags/tag184.xml"/><Relationship Id="rId38" Type="http://schemas.openxmlformats.org/officeDocument/2006/relationships/tags" Target="../tags/tag183.xml"/><Relationship Id="rId37" Type="http://schemas.openxmlformats.org/officeDocument/2006/relationships/tags" Target="../tags/tag182.xml"/><Relationship Id="rId36" Type="http://schemas.openxmlformats.org/officeDocument/2006/relationships/tags" Target="../tags/tag181.xml"/><Relationship Id="rId35" Type="http://schemas.openxmlformats.org/officeDocument/2006/relationships/tags" Target="../tags/tag180.xml"/><Relationship Id="rId34" Type="http://schemas.openxmlformats.org/officeDocument/2006/relationships/tags" Target="../tags/tag179.xml"/><Relationship Id="rId33" Type="http://schemas.openxmlformats.org/officeDocument/2006/relationships/tags" Target="../tags/tag178.xml"/><Relationship Id="rId32" Type="http://schemas.openxmlformats.org/officeDocument/2006/relationships/tags" Target="../tags/tag177.xml"/><Relationship Id="rId31" Type="http://schemas.openxmlformats.org/officeDocument/2006/relationships/tags" Target="../tags/tag176.xml"/><Relationship Id="rId30" Type="http://schemas.openxmlformats.org/officeDocument/2006/relationships/tags" Target="../tags/tag175.xml"/><Relationship Id="rId3" Type="http://schemas.openxmlformats.org/officeDocument/2006/relationships/tags" Target="../tags/tag148.xml"/><Relationship Id="rId29" Type="http://schemas.openxmlformats.org/officeDocument/2006/relationships/tags" Target="../tags/tag174.xml"/><Relationship Id="rId28" Type="http://schemas.openxmlformats.org/officeDocument/2006/relationships/tags" Target="../tags/tag173.xml"/><Relationship Id="rId27" Type="http://schemas.openxmlformats.org/officeDocument/2006/relationships/tags" Target="../tags/tag172.xml"/><Relationship Id="rId26" Type="http://schemas.openxmlformats.org/officeDocument/2006/relationships/tags" Target="../tags/tag171.xml"/><Relationship Id="rId25" Type="http://schemas.openxmlformats.org/officeDocument/2006/relationships/tags" Target="../tags/tag170.xml"/><Relationship Id="rId24" Type="http://schemas.openxmlformats.org/officeDocument/2006/relationships/tags" Target="../tags/tag169.xml"/><Relationship Id="rId23" Type="http://schemas.openxmlformats.org/officeDocument/2006/relationships/tags" Target="../tags/tag168.xml"/><Relationship Id="rId22" Type="http://schemas.openxmlformats.org/officeDocument/2006/relationships/tags" Target="../tags/tag167.xml"/><Relationship Id="rId21" Type="http://schemas.openxmlformats.org/officeDocument/2006/relationships/tags" Target="../tags/tag166.xml"/><Relationship Id="rId20" Type="http://schemas.openxmlformats.org/officeDocument/2006/relationships/tags" Target="../tags/tag165.xml"/><Relationship Id="rId2" Type="http://schemas.openxmlformats.org/officeDocument/2006/relationships/tags" Target="../tags/tag147.xml"/><Relationship Id="rId19" Type="http://schemas.openxmlformats.org/officeDocument/2006/relationships/tags" Target="../tags/tag164.xml"/><Relationship Id="rId18" Type="http://schemas.openxmlformats.org/officeDocument/2006/relationships/tags" Target="../tags/tag163.xml"/><Relationship Id="rId17" Type="http://schemas.openxmlformats.org/officeDocument/2006/relationships/tags" Target="../tags/tag162.xml"/><Relationship Id="rId16" Type="http://schemas.openxmlformats.org/officeDocument/2006/relationships/tags" Target="../tags/tag161.xml"/><Relationship Id="rId15" Type="http://schemas.openxmlformats.org/officeDocument/2006/relationships/tags" Target="../tags/tag160.xml"/><Relationship Id="rId14" Type="http://schemas.openxmlformats.org/officeDocument/2006/relationships/tags" Target="../tags/tag159.xml"/><Relationship Id="rId13" Type="http://schemas.openxmlformats.org/officeDocument/2006/relationships/tags" Target="../tags/tag158.xml"/><Relationship Id="rId12" Type="http://schemas.openxmlformats.org/officeDocument/2006/relationships/tags" Target="../tags/tag157.xml"/><Relationship Id="rId11" Type="http://schemas.openxmlformats.org/officeDocument/2006/relationships/tags" Target="../tags/tag156.xml"/><Relationship Id="rId10" Type="http://schemas.openxmlformats.org/officeDocument/2006/relationships/tags" Target="../tags/tag155.xml"/><Relationship Id="rId1" Type="http://schemas.openxmlformats.org/officeDocument/2006/relationships/tags" Target="../tags/tag14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19.xml"/><Relationship Id="rId8" Type="http://schemas.openxmlformats.org/officeDocument/2006/relationships/tags" Target="../tags/tag218.xml"/><Relationship Id="rId7" Type="http://schemas.openxmlformats.org/officeDocument/2006/relationships/tags" Target="../tags/tag217.xml"/><Relationship Id="rId67" Type="http://schemas.openxmlformats.org/officeDocument/2006/relationships/notesSlide" Target="../notesSlides/notesSlide5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275.xml"/><Relationship Id="rId64" Type="http://schemas.openxmlformats.org/officeDocument/2006/relationships/tags" Target="../tags/tag274.xml"/><Relationship Id="rId63" Type="http://schemas.openxmlformats.org/officeDocument/2006/relationships/tags" Target="../tags/tag273.xml"/><Relationship Id="rId62" Type="http://schemas.openxmlformats.org/officeDocument/2006/relationships/tags" Target="../tags/tag272.xml"/><Relationship Id="rId61" Type="http://schemas.openxmlformats.org/officeDocument/2006/relationships/tags" Target="../tags/tag271.xml"/><Relationship Id="rId60" Type="http://schemas.openxmlformats.org/officeDocument/2006/relationships/tags" Target="../tags/tag270.xml"/><Relationship Id="rId6" Type="http://schemas.openxmlformats.org/officeDocument/2006/relationships/tags" Target="../tags/tag216.xml"/><Relationship Id="rId59" Type="http://schemas.openxmlformats.org/officeDocument/2006/relationships/tags" Target="../tags/tag269.xml"/><Relationship Id="rId58" Type="http://schemas.openxmlformats.org/officeDocument/2006/relationships/tags" Target="../tags/tag268.xml"/><Relationship Id="rId57" Type="http://schemas.openxmlformats.org/officeDocument/2006/relationships/tags" Target="../tags/tag267.xml"/><Relationship Id="rId56" Type="http://schemas.openxmlformats.org/officeDocument/2006/relationships/tags" Target="../tags/tag266.xml"/><Relationship Id="rId55" Type="http://schemas.openxmlformats.org/officeDocument/2006/relationships/tags" Target="../tags/tag265.xml"/><Relationship Id="rId54" Type="http://schemas.openxmlformats.org/officeDocument/2006/relationships/tags" Target="../tags/tag264.xml"/><Relationship Id="rId53" Type="http://schemas.openxmlformats.org/officeDocument/2006/relationships/tags" Target="../tags/tag263.xml"/><Relationship Id="rId52" Type="http://schemas.openxmlformats.org/officeDocument/2006/relationships/tags" Target="../tags/tag262.xml"/><Relationship Id="rId51" Type="http://schemas.openxmlformats.org/officeDocument/2006/relationships/tags" Target="../tags/tag261.xml"/><Relationship Id="rId50" Type="http://schemas.openxmlformats.org/officeDocument/2006/relationships/tags" Target="../tags/tag260.xml"/><Relationship Id="rId5" Type="http://schemas.openxmlformats.org/officeDocument/2006/relationships/tags" Target="../tags/tag215.xml"/><Relationship Id="rId49" Type="http://schemas.openxmlformats.org/officeDocument/2006/relationships/tags" Target="../tags/tag259.xml"/><Relationship Id="rId48" Type="http://schemas.openxmlformats.org/officeDocument/2006/relationships/tags" Target="../tags/tag258.xml"/><Relationship Id="rId47" Type="http://schemas.openxmlformats.org/officeDocument/2006/relationships/tags" Target="../tags/tag257.xml"/><Relationship Id="rId46" Type="http://schemas.openxmlformats.org/officeDocument/2006/relationships/tags" Target="../tags/tag256.xml"/><Relationship Id="rId45" Type="http://schemas.openxmlformats.org/officeDocument/2006/relationships/tags" Target="../tags/tag255.xml"/><Relationship Id="rId44" Type="http://schemas.openxmlformats.org/officeDocument/2006/relationships/tags" Target="../tags/tag254.xml"/><Relationship Id="rId43" Type="http://schemas.openxmlformats.org/officeDocument/2006/relationships/tags" Target="../tags/tag253.xml"/><Relationship Id="rId42" Type="http://schemas.openxmlformats.org/officeDocument/2006/relationships/tags" Target="../tags/tag252.xml"/><Relationship Id="rId41" Type="http://schemas.openxmlformats.org/officeDocument/2006/relationships/tags" Target="../tags/tag251.xml"/><Relationship Id="rId40" Type="http://schemas.openxmlformats.org/officeDocument/2006/relationships/tags" Target="../tags/tag250.xml"/><Relationship Id="rId4" Type="http://schemas.openxmlformats.org/officeDocument/2006/relationships/tags" Target="../tags/tag214.xml"/><Relationship Id="rId39" Type="http://schemas.openxmlformats.org/officeDocument/2006/relationships/tags" Target="../tags/tag249.xml"/><Relationship Id="rId38" Type="http://schemas.openxmlformats.org/officeDocument/2006/relationships/tags" Target="../tags/tag248.xml"/><Relationship Id="rId37" Type="http://schemas.openxmlformats.org/officeDocument/2006/relationships/tags" Target="../tags/tag247.xml"/><Relationship Id="rId36" Type="http://schemas.openxmlformats.org/officeDocument/2006/relationships/tags" Target="../tags/tag246.xml"/><Relationship Id="rId35" Type="http://schemas.openxmlformats.org/officeDocument/2006/relationships/tags" Target="../tags/tag245.xml"/><Relationship Id="rId34" Type="http://schemas.openxmlformats.org/officeDocument/2006/relationships/tags" Target="../tags/tag244.xml"/><Relationship Id="rId33" Type="http://schemas.openxmlformats.org/officeDocument/2006/relationships/tags" Target="../tags/tag243.xml"/><Relationship Id="rId32" Type="http://schemas.openxmlformats.org/officeDocument/2006/relationships/tags" Target="../tags/tag242.xml"/><Relationship Id="rId31" Type="http://schemas.openxmlformats.org/officeDocument/2006/relationships/tags" Target="../tags/tag241.xml"/><Relationship Id="rId30" Type="http://schemas.openxmlformats.org/officeDocument/2006/relationships/tags" Target="../tags/tag240.xml"/><Relationship Id="rId3" Type="http://schemas.openxmlformats.org/officeDocument/2006/relationships/tags" Target="../tags/tag213.xml"/><Relationship Id="rId29" Type="http://schemas.openxmlformats.org/officeDocument/2006/relationships/tags" Target="../tags/tag239.xml"/><Relationship Id="rId28" Type="http://schemas.openxmlformats.org/officeDocument/2006/relationships/tags" Target="../tags/tag238.xml"/><Relationship Id="rId27" Type="http://schemas.openxmlformats.org/officeDocument/2006/relationships/tags" Target="../tags/tag237.xml"/><Relationship Id="rId26" Type="http://schemas.openxmlformats.org/officeDocument/2006/relationships/tags" Target="../tags/tag236.xml"/><Relationship Id="rId25" Type="http://schemas.openxmlformats.org/officeDocument/2006/relationships/tags" Target="../tags/tag235.xml"/><Relationship Id="rId24" Type="http://schemas.openxmlformats.org/officeDocument/2006/relationships/tags" Target="../tags/tag234.xml"/><Relationship Id="rId23" Type="http://schemas.openxmlformats.org/officeDocument/2006/relationships/tags" Target="../tags/tag233.xml"/><Relationship Id="rId22" Type="http://schemas.openxmlformats.org/officeDocument/2006/relationships/tags" Target="../tags/tag232.xml"/><Relationship Id="rId21" Type="http://schemas.openxmlformats.org/officeDocument/2006/relationships/tags" Target="../tags/tag231.xml"/><Relationship Id="rId20" Type="http://schemas.openxmlformats.org/officeDocument/2006/relationships/tags" Target="../tags/tag230.xml"/><Relationship Id="rId2" Type="http://schemas.openxmlformats.org/officeDocument/2006/relationships/tags" Target="../tags/tag212.xml"/><Relationship Id="rId19" Type="http://schemas.openxmlformats.org/officeDocument/2006/relationships/tags" Target="../tags/tag229.xml"/><Relationship Id="rId18" Type="http://schemas.openxmlformats.org/officeDocument/2006/relationships/tags" Target="../tags/tag228.xml"/><Relationship Id="rId17" Type="http://schemas.openxmlformats.org/officeDocument/2006/relationships/tags" Target="../tags/tag227.xml"/><Relationship Id="rId16" Type="http://schemas.openxmlformats.org/officeDocument/2006/relationships/tags" Target="../tags/tag226.xml"/><Relationship Id="rId15" Type="http://schemas.openxmlformats.org/officeDocument/2006/relationships/tags" Target="../tags/tag225.xml"/><Relationship Id="rId14" Type="http://schemas.openxmlformats.org/officeDocument/2006/relationships/tags" Target="../tags/tag224.xml"/><Relationship Id="rId13" Type="http://schemas.openxmlformats.org/officeDocument/2006/relationships/tags" Target="../tags/tag223.xml"/><Relationship Id="rId12" Type="http://schemas.openxmlformats.org/officeDocument/2006/relationships/tags" Target="../tags/tag222.xml"/><Relationship Id="rId11" Type="http://schemas.openxmlformats.org/officeDocument/2006/relationships/tags" Target="../tags/tag221.xml"/><Relationship Id="rId10" Type="http://schemas.openxmlformats.org/officeDocument/2006/relationships/tags" Target="../tags/tag220.xml"/><Relationship Id="rId1" Type="http://schemas.openxmlformats.org/officeDocument/2006/relationships/tags" Target="../tags/tag21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84.xml"/><Relationship Id="rId8" Type="http://schemas.openxmlformats.org/officeDocument/2006/relationships/tags" Target="../tags/tag283.xml"/><Relationship Id="rId7" Type="http://schemas.openxmlformats.org/officeDocument/2006/relationships/tags" Target="../tags/tag282.xml"/><Relationship Id="rId67" Type="http://schemas.openxmlformats.org/officeDocument/2006/relationships/notesSlide" Target="../notesSlides/notesSlide6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340.xml"/><Relationship Id="rId64" Type="http://schemas.openxmlformats.org/officeDocument/2006/relationships/tags" Target="../tags/tag339.xml"/><Relationship Id="rId63" Type="http://schemas.openxmlformats.org/officeDocument/2006/relationships/tags" Target="../tags/tag338.xml"/><Relationship Id="rId62" Type="http://schemas.openxmlformats.org/officeDocument/2006/relationships/tags" Target="../tags/tag337.xml"/><Relationship Id="rId61" Type="http://schemas.openxmlformats.org/officeDocument/2006/relationships/tags" Target="../tags/tag336.xml"/><Relationship Id="rId60" Type="http://schemas.openxmlformats.org/officeDocument/2006/relationships/tags" Target="../tags/tag335.xml"/><Relationship Id="rId6" Type="http://schemas.openxmlformats.org/officeDocument/2006/relationships/tags" Target="../tags/tag281.xml"/><Relationship Id="rId59" Type="http://schemas.openxmlformats.org/officeDocument/2006/relationships/tags" Target="../tags/tag334.xml"/><Relationship Id="rId58" Type="http://schemas.openxmlformats.org/officeDocument/2006/relationships/tags" Target="../tags/tag333.xml"/><Relationship Id="rId57" Type="http://schemas.openxmlformats.org/officeDocument/2006/relationships/tags" Target="../tags/tag332.xml"/><Relationship Id="rId56" Type="http://schemas.openxmlformats.org/officeDocument/2006/relationships/tags" Target="../tags/tag331.xml"/><Relationship Id="rId55" Type="http://schemas.openxmlformats.org/officeDocument/2006/relationships/tags" Target="../tags/tag330.xml"/><Relationship Id="rId54" Type="http://schemas.openxmlformats.org/officeDocument/2006/relationships/tags" Target="../tags/tag329.xml"/><Relationship Id="rId53" Type="http://schemas.openxmlformats.org/officeDocument/2006/relationships/tags" Target="../tags/tag328.xml"/><Relationship Id="rId52" Type="http://schemas.openxmlformats.org/officeDocument/2006/relationships/tags" Target="../tags/tag327.xml"/><Relationship Id="rId51" Type="http://schemas.openxmlformats.org/officeDocument/2006/relationships/tags" Target="../tags/tag326.xml"/><Relationship Id="rId50" Type="http://schemas.openxmlformats.org/officeDocument/2006/relationships/tags" Target="../tags/tag325.xml"/><Relationship Id="rId5" Type="http://schemas.openxmlformats.org/officeDocument/2006/relationships/tags" Target="../tags/tag280.xml"/><Relationship Id="rId49" Type="http://schemas.openxmlformats.org/officeDocument/2006/relationships/tags" Target="../tags/tag324.xml"/><Relationship Id="rId48" Type="http://schemas.openxmlformats.org/officeDocument/2006/relationships/tags" Target="../tags/tag323.xml"/><Relationship Id="rId47" Type="http://schemas.openxmlformats.org/officeDocument/2006/relationships/tags" Target="../tags/tag322.xml"/><Relationship Id="rId46" Type="http://schemas.openxmlformats.org/officeDocument/2006/relationships/tags" Target="../tags/tag321.xml"/><Relationship Id="rId45" Type="http://schemas.openxmlformats.org/officeDocument/2006/relationships/tags" Target="../tags/tag320.xml"/><Relationship Id="rId44" Type="http://schemas.openxmlformats.org/officeDocument/2006/relationships/tags" Target="../tags/tag319.xml"/><Relationship Id="rId43" Type="http://schemas.openxmlformats.org/officeDocument/2006/relationships/tags" Target="../tags/tag318.xml"/><Relationship Id="rId42" Type="http://schemas.openxmlformats.org/officeDocument/2006/relationships/tags" Target="../tags/tag317.xml"/><Relationship Id="rId41" Type="http://schemas.openxmlformats.org/officeDocument/2006/relationships/tags" Target="../tags/tag316.xml"/><Relationship Id="rId40" Type="http://schemas.openxmlformats.org/officeDocument/2006/relationships/tags" Target="../tags/tag315.xml"/><Relationship Id="rId4" Type="http://schemas.openxmlformats.org/officeDocument/2006/relationships/tags" Target="../tags/tag279.xml"/><Relationship Id="rId39" Type="http://schemas.openxmlformats.org/officeDocument/2006/relationships/tags" Target="../tags/tag314.xml"/><Relationship Id="rId38" Type="http://schemas.openxmlformats.org/officeDocument/2006/relationships/tags" Target="../tags/tag313.xml"/><Relationship Id="rId37" Type="http://schemas.openxmlformats.org/officeDocument/2006/relationships/tags" Target="../tags/tag312.xml"/><Relationship Id="rId36" Type="http://schemas.openxmlformats.org/officeDocument/2006/relationships/tags" Target="../tags/tag311.xml"/><Relationship Id="rId35" Type="http://schemas.openxmlformats.org/officeDocument/2006/relationships/tags" Target="../tags/tag310.xml"/><Relationship Id="rId34" Type="http://schemas.openxmlformats.org/officeDocument/2006/relationships/tags" Target="../tags/tag309.xml"/><Relationship Id="rId33" Type="http://schemas.openxmlformats.org/officeDocument/2006/relationships/tags" Target="../tags/tag308.xml"/><Relationship Id="rId32" Type="http://schemas.openxmlformats.org/officeDocument/2006/relationships/tags" Target="../tags/tag307.xml"/><Relationship Id="rId31" Type="http://schemas.openxmlformats.org/officeDocument/2006/relationships/tags" Target="../tags/tag306.xml"/><Relationship Id="rId30" Type="http://schemas.openxmlformats.org/officeDocument/2006/relationships/tags" Target="../tags/tag305.xml"/><Relationship Id="rId3" Type="http://schemas.openxmlformats.org/officeDocument/2006/relationships/tags" Target="../tags/tag278.xml"/><Relationship Id="rId29" Type="http://schemas.openxmlformats.org/officeDocument/2006/relationships/tags" Target="../tags/tag304.xml"/><Relationship Id="rId28" Type="http://schemas.openxmlformats.org/officeDocument/2006/relationships/tags" Target="../tags/tag303.xml"/><Relationship Id="rId27" Type="http://schemas.openxmlformats.org/officeDocument/2006/relationships/tags" Target="../tags/tag302.xml"/><Relationship Id="rId26" Type="http://schemas.openxmlformats.org/officeDocument/2006/relationships/tags" Target="../tags/tag301.xml"/><Relationship Id="rId25" Type="http://schemas.openxmlformats.org/officeDocument/2006/relationships/tags" Target="../tags/tag300.xml"/><Relationship Id="rId24" Type="http://schemas.openxmlformats.org/officeDocument/2006/relationships/tags" Target="../tags/tag299.xml"/><Relationship Id="rId23" Type="http://schemas.openxmlformats.org/officeDocument/2006/relationships/tags" Target="../tags/tag298.xml"/><Relationship Id="rId22" Type="http://schemas.openxmlformats.org/officeDocument/2006/relationships/tags" Target="../tags/tag297.xml"/><Relationship Id="rId21" Type="http://schemas.openxmlformats.org/officeDocument/2006/relationships/tags" Target="../tags/tag296.xml"/><Relationship Id="rId20" Type="http://schemas.openxmlformats.org/officeDocument/2006/relationships/tags" Target="../tags/tag295.xml"/><Relationship Id="rId2" Type="http://schemas.openxmlformats.org/officeDocument/2006/relationships/tags" Target="../tags/tag277.xml"/><Relationship Id="rId19" Type="http://schemas.openxmlformats.org/officeDocument/2006/relationships/tags" Target="../tags/tag294.xml"/><Relationship Id="rId18" Type="http://schemas.openxmlformats.org/officeDocument/2006/relationships/tags" Target="../tags/tag293.xml"/><Relationship Id="rId17" Type="http://schemas.openxmlformats.org/officeDocument/2006/relationships/tags" Target="../tags/tag292.xml"/><Relationship Id="rId16" Type="http://schemas.openxmlformats.org/officeDocument/2006/relationships/tags" Target="../tags/tag291.xml"/><Relationship Id="rId15" Type="http://schemas.openxmlformats.org/officeDocument/2006/relationships/tags" Target="../tags/tag290.xml"/><Relationship Id="rId14" Type="http://schemas.openxmlformats.org/officeDocument/2006/relationships/tags" Target="../tags/tag289.xml"/><Relationship Id="rId13" Type="http://schemas.openxmlformats.org/officeDocument/2006/relationships/tags" Target="../tags/tag288.xml"/><Relationship Id="rId12" Type="http://schemas.openxmlformats.org/officeDocument/2006/relationships/tags" Target="../tags/tag287.xml"/><Relationship Id="rId11" Type="http://schemas.openxmlformats.org/officeDocument/2006/relationships/tags" Target="../tags/tag286.xml"/><Relationship Id="rId10" Type="http://schemas.openxmlformats.org/officeDocument/2006/relationships/tags" Target="../tags/tag285.xml"/><Relationship Id="rId1" Type="http://schemas.openxmlformats.org/officeDocument/2006/relationships/tags" Target="../tags/tag276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349.xml"/><Relationship Id="rId8" Type="http://schemas.openxmlformats.org/officeDocument/2006/relationships/tags" Target="../tags/tag348.xml"/><Relationship Id="rId7" Type="http://schemas.openxmlformats.org/officeDocument/2006/relationships/tags" Target="../tags/tag347.xml"/><Relationship Id="rId67" Type="http://schemas.openxmlformats.org/officeDocument/2006/relationships/notesSlide" Target="../notesSlides/notesSlide7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405.xml"/><Relationship Id="rId64" Type="http://schemas.openxmlformats.org/officeDocument/2006/relationships/tags" Target="../tags/tag404.xml"/><Relationship Id="rId63" Type="http://schemas.openxmlformats.org/officeDocument/2006/relationships/tags" Target="../tags/tag403.xml"/><Relationship Id="rId62" Type="http://schemas.openxmlformats.org/officeDocument/2006/relationships/tags" Target="../tags/tag402.xml"/><Relationship Id="rId61" Type="http://schemas.openxmlformats.org/officeDocument/2006/relationships/tags" Target="../tags/tag401.xml"/><Relationship Id="rId60" Type="http://schemas.openxmlformats.org/officeDocument/2006/relationships/tags" Target="../tags/tag400.xml"/><Relationship Id="rId6" Type="http://schemas.openxmlformats.org/officeDocument/2006/relationships/tags" Target="../tags/tag346.xml"/><Relationship Id="rId59" Type="http://schemas.openxmlformats.org/officeDocument/2006/relationships/tags" Target="../tags/tag399.xml"/><Relationship Id="rId58" Type="http://schemas.openxmlformats.org/officeDocument/2006/relationships/tags" Target="../tags/tag398.xml"/><Relationship Id="rId57" Type="http://schemas.openxmlformats.org/officeDocument/2006/relationships/tags" Target="../tags/tag397.xml"/><Relationship Id="rId56" Type="http://schemas.openxmlformats.org/officeDocument/2006/relationships/tags" Target="../tags/tag396.xml"/><Relationship Id="rId55" Type="http://schemas.openxmlformats.org/officeDocument/2006/relationships/tags" Target="../tags/tag395.xml"/><Relationship Id="rId54" Type="http://schemas.openxmlformats.org/officeDocument/2006/relationships/tags" Target="../tags/tag394.xml"/><Relationship Id="rId53" Type="http://schemas.openxmlformats.org/officeDocument/2006/relationships/tags" Target="../tags/tag393.xml"/><Relationship Id="rId52" Type="http://schemas.openxmlformats.org/officeDocument/2006/relationships/tags" Target="../tags/tag392.xml"/><Relationship Id="rId51" Type="http://schemas.openxmlformats.org/officeDocument/2006/relationships/tags" Target="../tags/tag391.xml"/><Relationship Id="rId50" Type="http://schemas.openxmlformats.org/officeDocument/2006/relationships/tags" Target="../tags/tag390.xml"/><Relationship Id="rId5" Type="http://schemas.openxmlformats.org/officeDocument/2006/relationships/tags" Target="../tags/tag345.xml"/><Relationship Id="rId49" Type="http://schemas.openxmlformats.org/officeDocument/2006/relationships/tags" Target="../tags/tag389.xml"/><Relationship Id="rId48" Type="http://schemas.openxmlformats.org/officeDocument/2006/relationships/tags" Target="../tags/tag388.xml"/><Relationship Id="rId47" Type="http://schemas.openxmlformats.org/officeDocument/2006/relationships/tags" Target="../tags/tag387.xml"/><Relationship Id="rId46" Type="http://schemas.openxmlformats.org/officeDocument/2006/relationships/tags" Target="../tags/tag386.xml"/><Relationship Id="rId45" Type="http://schemas.openxmlformats.org/officeDocument/2006/relationships/tags" Target="../tags/tag385.xml"/><Relationship Id="rId44" Type="http://schemas.openxmlformats.org/officeDocument/2006/relationships/tags" Target="../tags/tag384.xml"/><Relationship Id="rId43" Type="http://schemas.openxmlformats.org/officeDocument/2006/relationships/tags" Target="../tags/tag383.xml"/><Relationship Id="rId42" Type="http://schemas.openxmlformats.org/officeDocument/2006/relationships/tags" Target="../tags/tag382.xml"/><Relationship Id="rId41" Type="http://schemas.openxmlformats.org/officeDocument/2006/relationships/tags" Target="../tags/tag381.xml"/><Relationship Id="rId40" Type="http://schemas.openxmlformats.org/officeDocument/2006/relationships/tags" Target="../tags/tag380.xml"/><Relationship Id="rId4" Type="http://schemas.openxmlformats.org/officeDocument/2006/relationships/tags" Target="../tags/tag344.xml"/><Relationship Id="rId39" Type="http://schemas.openxmlformats.org/officeDocument/2006/relationships/tags" Target="../tags/tag379.xml"/><Relationship Id="rId38" Type="http://schemas.openxmlformats.org/officeDocument/2006/relationships/tags" Target="../tags/tag378.xml"/><Relationship Id="rId37" Type="http://schemas.openxmlformats.org/officeDocument/2006/relationships/tags" Target="../tags/tag377.xml"/><Relationship Id="rId36" Type="http://schemas.openxmlformats.org/officeDocument/2006/relationships/tags" Target="../tags/tag376.xml"/><Relationship Id="rId35" Type="http://schemas.openxmlformats.org/officeDocument/2006/relationships/tags" Target="../tags/tag375.xml"/><Relationship Id="rId34" Type="http://schemas.openxmlformats.org/officeDocument/2006/relationships/tags" Target="../tags/tag374.xml"/><Relationship Id="rId33" Type="http://schemas.openxmlformats.org/officeDocument/2006/relationships/tags" Target="../tags/tag373.xml"/><Relationship Id="rId32" Type="http://schemas.openxmlformats.org/officeDocument/2006/relationships/tags" Target="../tags/tag372.xml"/><Relationship Id="rId31" Type="http://schemas.openxmlformats.org/officeDocument/2006/relationships/tags" Target="../tags/tag371.xml"/><Relationship Id="rId30" Type="http://schemas.openxmlformats.org/officeDocument/2006/relationships/tags" Target="../tags/tag370.xml"/><Relationship Id="rId3" Type="http://schemas.openxmlformats.org/officeDocument/2006/relationships/tags" Target="../tags/tag343.xml"/><Relationship Id="rId29" Type="http://schemas.openxmlformats.org/officeDocument/2006/relationships/tags" Target="../tags/tag369.xml"/><Relationship Id="rId28" Type="http://schemas.openxmlformats.org/officeDocument/2006/relationships/tags" Target="../tags/tag368.xml"/><Relationship Id="rId27" Type="http://schemas.openxmlformats.org/officeDocument/2006/relationships/tags" Target="../tags/tag367.xml"/><Relationship Id="rId26" Type="http://schemas.openxmlformats.org/officeDocument/2006/relationships/tags" Target="../tags/tag366.xml"/><Relationship Id="rId25" Type="http://schemas.openxmlformats.org/officeDocument/2006/relationships/tags" Target="../tags/tag365.xml"/><Relationship Id="rId24" Type="http://schemas.openxmlformats.org/officeDocument/2006/relationships/tags" Target="../tags/tag364.xml"/><Relationship Id="rId23" Type="http://schemas.openxmlformats.org/officeDocument/2006/relationships/tags" Target="../tags/tag363.xml"/><Relationship Id="rId22" Type="http://schemas.openxmlformats.org/officeDocument/2006/relationships/tags" Target="../tags/tag362.xml"/><Relationship Id="rId21" Type="http://schemas.openxmlformats.org/officeDocument/2006/relationships/tags" Target="../tags/tag361.xml"/><Relationship Id="rId20" Type="http://schemas.openxmlformats.org/officeDocument/2006/relationships/tags" Target="../tags/tag360.xml"/><Relationship Id="rId2" Type="http://schemas.openxmlformats.org/officeDocument/2006/relationships/tags" Target="../tags/tag342.xml"/><Relationship Id="rId19" Type="http://schemas.openxmlformats.org/officeDocument/2006/relationships/tags" Target="../tags/tag359.xml"/><Relationship Id="rId18" Type="http://schemas.openxmlformats.org/officeDocument/2006/relationships/tags" Target="../tags/tag358.xml"/><Relationship Id="rId17" Type="http://schemas.openxmlformats.org/officeDocument/2006/relationships/tags" Target="../tags/tag357.xml"/><Relationship Id="rId16" Type="http://schemas.openxmlformats.org/officeDocument/2006/relationships/tags" Target="../tags/tag356.xml"/><Relationship Id="rId15" Type="http://schemas.openxmlformats.org/officeDocument/2006/relationships/tags" Target="../tags/tag355.xml"/><Relationship Id="rId14" Type="http://schemas.openxmlformats.org/officeDocument/2006/relationships/tags" Target="../tags/tag354.xml"/><Relationship Id="rId13" Type="http://schemas.openxmlformats.org/officeDocument/2006/relationships/tags" Target="../tags/tag353.xml"/><Relationship Id="rId12" Type="http://schemas.openxmlformats.org/officeDocument/2006/relationships/tags" Target="../tags/tag352.xml"/><Relationship Id="rId11" Type="http://schemas.openxmlformats.org/officeDocument/2006/relationships/tags" Target="../tags/tag351.xml"/><Relationship Id="rId10" Type="http://schemas.openxmlformats.org/officeDocument/2006/relationships/tags" Target="../tags/tag350.xml"/><Relationship Id="rId1" Type="http://schemas.openxmlformats.org/officeDocument/2006/relationships/tags" Target="../tags/tag341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414.xml"/><Relationship Id="rId8" Type="http://schemas.openxmlformats.org/officeDocument/2006/relationships/tags" Target="../tags/tag413.xml"/><Relationship Id="rId7" Type="http://schemas.openxmlformats.org/officeDocument/2006/relationships/tags" Target="../tags/tag412.xml"/><Relationship Id="rId67" Type="http://schemas.openxmlformats.org/officeDocument/2006/relationships/notesSlide" Target="../notesSlides/notesSlide8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470.xml"/><Relationship Id="rId64" Type="http://schemas.openxmlformats.org/officeDocument/2006/relationships/tags" Target="../tags/tag469.xml"/><Relationship Id="rId63" Type="http://schemas.openxmlformats.org/officeDocument/2006/relationships/tags" Target="../tags/tag468.xml"/><Relationship Id="rId62" Type="http://schemas.openxmlformats.org/officeDocument/2006/relationships/tags" Target="../tags/tag467.xml"/><Relationship Id="rId61" Type="http://schemas.openxmlformats.org/officeDocument/2006/relationships/tags" Target="../tags/tag466.xml"/><Relationship Id="rId60" Type="http://schemas.openxmlformats.org/officeDocument/2006/relationships/tags" Target="../tags/tag465.xml"/><Relationship Id="rId6" Type="http://schemas.openxmlformats.org/officeDocument/2006/relationships/tags" Target="../tags/tag411.xml"/><Relationship Id="rId59" Type="http://schemas.openxmlformats.org/officeDocument/2006/relationships/tags" Target="../tags/tag464.xml"/><Relationship Id="rId58" Type="http://schemas.openxmlformats.org/officeDocument/2006/relationships/tags" Target="../tags/tag463.xml"/><Relationship Id="rId57" Type="http://schemas.openxmlformats.org/officeDocument/2006/relationships/tags" Target="../tags/tag462.xml"/><Relationship Id="rId56" Type="http://schemas.openxmlformats.org/officeDocument/2006/relationships/tags" Target="../tags/tag461.xml"/><Relationship Id="rId55" Type="http://schemas.openxmlformats.org/officeDocument/2006/relationships/tags" Target="../tags/tag460.xml"/><Relationship Id="rId54" Type="http://schemas.openxmlformats.org/officeDocument/2006/relationships/tags" Target="../tags/tag459.xml"/><Relationship Id="rId53" Type="http://schemas.openxmlformats.org/officeDocument/2006/relationships/tags" Target="../tags/tag458.xml"/><Relationship Id="rId52" Type="http://schemas.openxmlformats.org/officeDocument/2006/relationships/tags" Target="../tags/tag457.xml"/><Relationship Id="rId51" Type="http://schemas.openxmlformats.org/officeDocument/2006/relationships/tags" Target="../tags/tag456.xml"/><Relationship Id="rId50" Type="http://schemas.openxmlformats.org/officeDocument/2006/relationships/tags" Target="../tags/tag455.xml"/><Relationship Id="rId5" Type="http://schemas.openxmlformats.org/officeDocument/2006/relationships/tags" Target="../tags/tag410.xml"/><Relationship Id="rId49" Type="http://schemas.openxmlformats.org/officeDocument/2006/relationships/tags" Target="../tags/tag454.xml"/><Relationship Id="rId48" Type="http://schemas.openxmlformats.org/officeDocument/2006/relationships/tags" Target="../tags/tag453.xml"/><Relationship Id="rId47" Type="http://schemas.openxmlformats.org/officeDocument/2006/relationships/tags" Target="../tags/tag452.xml"/><Relationship Id="rId46" Type="http://schemas.openxmlformats.org/officeDocument/2006/relationships/tags" Target="../tags/tag451.xml"/><Relationship Id="rId45" Type="http://schemas.openxmlformats.org/officeDocument/2006/relationships/tags" Target="../tags/tag450.xml"/><Relationship Id="rId44" Type="http://schemas.openxmlformats.org/officeDocument/2006/relationships/tags" Target="../tags/tag449.xml"/><Relationship Id="rId43" Type="http://schemas.openxmlformats.org/officeDocument/2006/relationships/tags" Target="../tags/tag448.xml"/><Relationship Id="rId42" Type="http://schemas.openxmlformats.org/officeDocument/2006/relationships/tags" Target="../tags/tag447.xml"/><Relationship Id="rId41" Type="http://schemas.openxmlformats.org/officeDocument/2006/relationships/tags" Target="../tags/tag446.xml"/><Relationship Id="rId40" Type="http://schemas.openxmlformats.org/officeDocument/2006/relationships/tags" Target="../tags/tag445.xml"/><Relationship Id="rId4" Type="http://schemas.openxmlformats.org/officeDocument/2006/relationships/tags" Target="../tags/tag409.xml"/><Relationship Id="rId39" Type="http://schemas.openxmlformats.org/officeDocument/2006/relationships/tags" Target="../tags/tag444.xml"/><Relationship Id="rId38" Type="http://schemas.openxmlformats.org/officeDocument/2006/relationships/tags" Target="../tags/tag443.xml"/><Relationship Id="rId37" Type="http://schemas.openxmlformats.org/officeDocument/2006/relationships/tags" Target="../tags/tag442.xml"/><Relationship Id="rId36" Type="http://schemas.openxmlformats.org/officeDocument/2006/relationships/tags" Target="../tags/tag441.xml"/><Relationship Id="rId35" Type="http://schemas.openxmlformats.org/officeDocument/2006/relationships/tags" Target="../tags/tag440.xml"/><Relationship Id="rId34" Type="http://schemas.openxmlformats.org/officeDocument/2006/relationships/tags" Target="../tags/tag439.xml"/><Relationship Id="rId33" Type="http://schemas.openxmlformats.org/officeDocument/2006/relationships/tags" Target="../tags/tag438.xml"/><Relationship Id="rId32" Type="http://schemas.openxmlformats.org/officeDocument/2006/relationships/tags" Target="../tags/tag437.xml"/><Relationship Id="rId31" Type="http://schemas.openxmlformats.org/officeDocument/2006/relationships/tags" Target="../tags/tag436.xml"/><Relationship Id="rId30" Type="http://schemas.openxmlformats.org/officeDocument/2006/relationships/tags" Target="../tags/tag435.xml"/><Relationship Id="rId3" Type="http://schemas.openxmlformats.org/officeDocument/2006/relationships/tags" Target="../tags/tag408.xml"/><Relationship Id="rId29" Type="http://schemas.openxmlformats.org/officeDocument/2006/relationships/tags" Target="../tags/tag434.xml"/><Relationship Id="rId28" Type="http://schemas.openxmlformats.org/officeDocument/2006/relationships/tags" Target="../tags/tag433.xml"/><Relationship Id="rId27" Type="http://schemas.openxmlformats.org/officeDocument/2006/relationships/tags" Target="../tags/tag432.xml"/><Relationship Id="rId26" Type="http://schemas.openxmlformats.org/officeDocument/2006/relationships/tags" Target="../tags/tag431.xml"/><Relationship Id="rId25" Type="http://schemas.openxmlformats.org/officeDocument/2006/relationships/tags" Target="../tags/tag430.xml"/><Relationship Id="rId24" Type="http://schemas.openxmlformats.org/officeDocument/2006/relationships/tags" Target="../tags/tag429.xml"/><Relationship Id="rId23" Type="http://schemas.openxmlformats.org/officeDocument/2006/relationships/tags" Target="../tags/tag428.xml"/><Relationship Id="rId22" Type="http://schemas.openxmlformats.org/officeDocument/2006/relationships/tags" Target="../tags/tag427.xml"/><Relationship Id="rId21" Type="http://schemas.openxmlformats.org/officeDocument/2006/relationships/tags" Target="../tags/tag426.xml"/><Relationship Id="rId20" Type="http://schemas.openxmlformats.org/officeDocument/2006/relationships/tags" Target="../tags/tag425.xml"/><Relationship Id="rId2" Type="http://schemas.openxmlformats.org/officeDocument/2006/relationships/tags" Target="../tags/tag407.xml"/><Relationship Id="rId19" Type="http://schemas.openxmlformats.org/officeDocument/2006/relationships/tags" Target="../tags/tag424.xml"/><Relationship Id="rId18" Type="http://schemas.openxmlformats.org/officeDocument/2006/relationships/tags" Target="../tags/tag423.xml"/><Relationship Id="rId17" Type="http://schemas.openxmlformats.org/officeDocument/2006/relationships/tags" Target="../tags/tag422.xml"/><Relationship Id="rId16" Type="http://schemas.openxmlformats.org/officeDocument/2006/relationships/tags" Target="../tags/tag421.xml"/><Relationship Id="rId15" Type="http://schemas.openxmlformats.org/officeDocument/2006/relationships/tags" Target="../tags/tag420.xml"/><Relationship Id="rId14" Type="http://schemas.openxmlformats.org/officeDocument/2006/relationships/tags" Target="../tags/tag419.xml"/><Relationship Id="rId13" Type="http://schemas.openxmlformats.org/officeDocument/2006/relationships/tags" Target="../tags/tag418.xml"/><Relationship Id="rId12" Type="http://schemas.openxmlformats.org/officeDocument/2006/relationships/tags" Target="../tags/tag417.xml"/><Relationship Id="rId11" Type="http://schemas.openxmlformats.org/officeDocument/2006/relationships/tags" Target="../tags/tag416.xml"/><Relationship Id="rId10" Type="http://schemas.openxmlformats.org/officeDocument/2006/relationships/tags" Target="../tags/tag415.xml"/><Relationship Id="rId1" Type="http://schemas.openxmlformats.org/officeDocument/2006/relationships/tags" Target="../tags/tag406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479.xml"/><Relationship Id="rId8" Type="http://schemas.openxmlformats.org/officeDocument/2006/relationships/tags" Target="../tags/tag478.xml"/><Relationship Id="rId7" Type="http://schemas.openxmlformats.org/officeDocument/2006/relationships/tags" Target="../tags/tag477.xml"/><Relationship Id="rId67" Type="http://schemas.openxmlformats.org/officeDocument/2006/relationships/notesSlide" Target="../notesSlides/notesSlide9.xml"/><Relationship Id="rId66" Type="http://schemas.openxmlformats.org/officeDocument/2006/relationships/slideLayout" Target="../slideLayouts/slideLayout1.xml"/><Relationship Id="rId65" Type="http://schemas.openxmlformats.org/officeDocument/2006/relationships/tags" Target="../tags/tag535.xml"/><Relationship Id="rId64" Type="http://schemas.openxmlformats.org/officeDocument/2006/relationships/tags" Target="../tags/tag534.xml"/><Relationship Id="rId63" Type="http://schemas.openxmlformats.org/officeDocument/2006/relationships/tags" Target="../tags/tag533.xml"/><Relationship Id="rId62" Type="http://schemas.openxmlformats.org/officeDocument/2006/relationships/tags" Target="../tags/tag532.xml"/><Relationship Id="rId61" Type="http://schemas.openxmlformats.org/officeDocument/2006/relationships/tags" Target="../tags/tag531.xml"/><Relationship Id="rId60" Type="http://schemas.openxmlformats.org/officeDocument/2006/relationships/tags" Target="../tags/tag530.xml"/><Relationship Id="rId6" Type="http://schemas.openxmlformats.org/officeDocument/2006/relationships/tags" Target="../tags/tag476.xml"/><Relationship Id="rId59" Type="http://schemas.openxmlformats.org/officeDocument/2006/relationships/tags" Target="../tags/tag529.xml"/><Relationship Id="rId58" Type="http://schemas.openxmlformats.org/officeDocument/2006/relationships/tags" Target="../tags/tag528.xml"/><Relationship Id="rId57" Type="http://schemas.openxmlformats.org/officeDocument/2006/relationships/tags" Target="../tags/tag527.xml"/><Relationship Id="rId56" Type="http://schemas.openxmlformats.org/officeDocument/2006/relationships/tags" Target="../tags/tag526.xml"/><Relationship Id="rId55" Type="http://schemas.openxmlformats.org/officeDocument/2006/relationships/tags" Target="../tags/tag525.xml"/><Relationship Id="rId54" Type="http://schemas.openxmlformats.org/officeDocument/2006/relationships/tags" Target="../tags/tag524.xml"/><Relationship Id="rId53" Type="http://schemas.openxmlformats.org/officeDocument/2006/relationships/tags" Target="../tags/tag523.xml"/><Relationship Id="rId52" Type="http://schemas.openxmlformats.org/officeDocument/2006/relationships/tags" Target="../tags/tag522.xml"/><Relationship Id="rId51" Type="http://schemas.openxmlformats.org/officeDocument/2006/relationships/tags" Target="../tags/tag521.xml"/><Relationship Id="rId50" Type="http://schemas.openxmlformats.org/officeDocument/2006/relationships/tags" Target="../tags/tag520.xml"/><Relationship Id="rId5" Type="http://schemas.openxmlformats.org/officeDocument/2006/relationships/tags" Target="../tags/tag475.xml"/><Relationship Id="rId49" Type="http://schemas.openxmlformats.org/officeDocument/2006/relationships/tags" Target="../tags/tag519.xml"/><Relationship Id="rId48" Type="http://schemas.openxmlformats.org/officeDocument/2006/relationships/tags" Target="../tags/tag518.xml"/><Relationship Id="rId47" Type="http://schemas.openxmlformats.org/officeDocument/2006/relationships/tags" Target="../tags/tag517.xml"/><Relationship Id="rId46" Type="http://schemas.openxmlformats.org/officeDocument/2006/relationships/tags" Target="../tags/tag516.xml"/><Relationship Id="rId45" Type="http://schemas.openxmlformats.org/officeDocument/2006/relationships/tags" Target="../tags/tag515.xml"/><Relationship Id="rId44" Type="http://schemas.openxmlformats.org/officeDocument/2006/relationships/tags" Target="../tags/tag514.xml"/><Relationship Id="rId43" Type="http://schemas.openxmlformats.org/officeDocument/2006/relationships/tags" Target="../tags/tag513.xml"/><Relationship Id="rId42" Type="http://schemas.openxmlformats.org/officeDocument/2006/relationships/tags" Target="../tags/tag512.xml"/><Relationship Id="rId41" Type="http://schemas.openxmlformats.org/officeDocument/2006/relationships/tags" Target="../tags/tag511.xml"/><Relationship Id="rId40" Type="http://schemas.openxmlformats.org/officeDocument/2006/relationships/tags" Target="../tags/tag510.xml"/><Relationship Id="rId4" Type="http://schemas.openxmlformats.org/officeDocument/2006/relationships/tags" Target="../tags/tag474.xml"/><Relationship Id="rId39" Type="http://schemas.openxmlformats.org/officeDocument/2006/relationships/tags" Target="../tags/tag509.xml"/><Relationship Id="rId38" Type="http://schemas.openxmlformats.org/officeDocument/2006/relationships/tags" Target="../tags/tag508.xml"/><Relationship Id="rId37" Type="http://schemas.openxmlformats.org/officeDocument/2006/relationships/tags" Target="../tags/tag507.xml"/><Relationship Id="rId36" Type="http://schemas.openxmlformats.org/officeDocument/2006/relationships/tags" Target="../tags/tag506.xml"/><Relationship Id="rId35" Type="http://schemas.openxmlformats.org/officeDocument/2006/relationships/tags" Target="../tags/tag505.xml"/><Relationship Id="rId34" Type="http://schemas.openxmlformats.org/officeDocument/2006/relationships/tags" Target="../tags/tag504.xml"/><Relationship Id="rId33" Type="http://schemas.openxmlformats.org/officeDocument/2006/relationships/tags" Target="../tags/tag503.xml"/><Relationship Id="rId32" Type="http://schemas.openxmlformats.org/officeDocument/2006/relationships/tags" Target="../tags/tag502.xml"/><Relationship Id="rId31" Type="http://schemas.openxmlformats.org/officeDocument/2006/relationships/tags" Target="../tags/tag501.xml"/><Relationship Id="rId30" Type="http://schemas.openxmlformats.org/officeDocument/2006/relationships/tags" Target="../tags/tag500.xml"/><Relationship Id="rId3" Type="http://schemas.openxmlformats.org/officeDocument/2006/relationships/tags" Target="../tags/tag473.xml"/><Relationship Id="rId29" Type="http://schemas.openxmlformats.org/officeDocument/2006/relationships/tags" Target="../tags/tag499.xml"/><Relationship Id="rId28" Type="http://schemas.openxmlformats.org/officeDocument/2006/relationships/tags" Target="../tags/tag498.xml"/><Relationship Id="rId27" Type="http://schemas.openxmlformats.org/officeDocument/2006/relationships/tags" Target="../tags/tag497.xml"/><Relationship Id="rId26" Type="http://schemas.openxmlformats.org/officeDocument/2006/relationships/tags" Target="../tags/tag496.xml"/><Relationship Id="rId25" Type="http://schemas.openxmlformats.org/officeDocument/2006/relationships/tags" Target="../tags/tag495.xml"/><Relationship Id="rId24" Type="http://schemas.openxmlformats.org/officeDocument/2006/relationships/tags" Target="../tags/tag494.xml"/><Relationship Id="rId23" Type="http://schemas.openxmlformats.org/officeDocument/2006/relationships/tags" Target="../tags/tag493.xml"/><Relationship Id="rId22" Type="http://schemas.openxmlformats.org/officeDocument/2006/relationships/tags" Target="../tags/tag492.xml"/><Relationship Id="rId21" Type="http://schemas.openxmlformats.org/officeDocument/2006/relationships/tags" Target="../tags/tag491.xml"/><Relationship Id="rId20" Type="http://schemas.openxmlformats.org/officeDocument/2006/relationships/tags" Target="../tags/tag490.xml"/><Relationship Id="rId2" Type="http://schemas.openxmlformats.org/officeDocument/2006/relationships/tags" Target="../tags/tag472.xml"/><Relationship Id="rId19" Type="http://schemas.openxmlformats.org/officeDocument/2006/relationships/tags" Target="../tags/tag489.xml"/><Relationship Id="rId18" Type="http://schemas.openxmlformats.org/officeDocument/2006/relationships/tags" Target="../tags/tag488.xml"/><Relationship Id="rId17" Type="http://schemas.openxmlformats.org/officeDocument/2006/relationships/tags" Target="../tags/tag487.xml"/><Relationship Id="rId16" Type="http://schemas.openxmlformats.org/officeDocument/2006/relationships/tags" Target="../tags/tag486.xml"/><Relationship Id="rId15" Type="http://schemas.openxmlformats.org/officeDocument/2006/relationships/tags" Target="../tags/tag485.xml"/><Relationship Id="rId14" Type="http://schemas.openxmlformats.org/officeDocument/2006/relationships/tags" Target="../tags/tag484.xml"/><Relationship Id="rId13" Type="http://schemas.openxmlformats.org/officeDocument/2006/relationships/tags" Target="../tags/tag483.xml"/><Relationship Id="rId12" Type="http://schemas.openxmlformats.org/officeDocument/2006/relationships/tags" Target="../tags/tag482.xml"/><Relationship Id="rId11" Type="http://schemas.openxmlformats.org/officeDocument/2006/relationships/tags" Target="../tags/tag481.xml"/><Relationship Id="rId10" Type="http://schemas.openxmlformats.org/officeDocument/2006/relationships/tags" Target="../tags/tag480.xml"/><Relationship Id="rId1" Type="http://schemas.openxmlformats.org/officeDocument/2006/relationships/tags" Target="../tags/tag4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1642110" y="1182370"/>
            <a:ext cx="783209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2189480" y="203327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28925" y="62357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glibc code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6544945" y="623570"/>
            <a:ext cx="26009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linux kernel code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 flipV="1">
            <a:off x="5257165" y="558165"/>
            <a:ext cx="0" cy="4217035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306070" y="258889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sys/epoll.h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306070" y="297751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epoll_wait.c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4" name="矩形 13"/>
          <p:cNvSpPr/>
          <p:nvPr>
            <p:custDataLst>
              <p:tags r:id="rId5"/>
            </p:custDataLst>
          </p:nvPr>
        </p:nvSpPr>
        <p:spPr>
          <a:xfrm>
            <a:off x="2189480" y="35629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5" name="矩形 14"/>
          <p:cNvSpPr/>
          <p:nvPr>
            <p:custDataLst>
              <p:tags r:id="rId6"/>
            </p:custDataLst>
          </p:nvPr>
        </p:nvSpPr>
        <p:spPr>
          <a:xfrm>
            <a:off x="6205855" y="169672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6" name="矩形 15"/>
          <p:cNvSpPr/>
          <p:nvPr>
            <p:custDataLst>
              <p:tags r:id="rId7"/>
            </p:custDataLst>
          </p:nvPr>
        </p:nvSpPr>
        <p:spPr>
          <a:xfrm>
            <a:off x="6205855" y="264350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8" name="矩形 17"/>
          <p:cNvSpPr/>
          <p:nvPr>
            <p:custDataLst>
              <p:tags r:id="rId8"/>
            </p:custDataLst>
          </p:nvPr>
        </p:nvSpPr>
        <p:spPr>
          <a:xfrm>
            <a:off x="6205855" y="36601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19" name="直接箭头连接符 18"/>
          <p:cNvCxnSpPr>
            <a:stCxn id="4" idx="2"/>
            <a:endCxn id="14" idx="0"/>
          </p:cNvCxnSpPr>
          <p:nvPr/>
        </p:nvCxnSpPr>
        <p:spPr>
          <a:xfrm>
            <a:off x="3490595" y="2465705"/>
            <a:ext cx="0" cy="109728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>
            <p:custDataLst>
              <p:tags r:id="rId9"/>
            </p:custDataLst>
          </p:nvPr>
        </p:nvCxnSpPr>
        <p:spPr>
          <a:xfrm flipH="1">
            <a:off x="306070" y="2957195"/>
            <a:ext cx="4918075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dash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14" idx="3"/>
            <a:endCxn id="15" idx="1"/>
          </p:cNvCxnSpPr>
          <p:nvPr>
            <p:custDataLst>
              <p:tags r:id="rId10"/>
            </p:custDataLst>
          </p:nvPr>
        </p:nvCxnSpPr>
        <p:spPr>
          <a:xfrm flipV="1">
            <a:off x="4791075" y="1913255"/>
            <a:ext cx="1414780" cy="186626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15" idx="2"/>
            <a:endCxn id="16" idx="0"/>
          </p:cNvCxnSpPr>
          <p:nvPr>
            <p:custDataLst>
              <p:tags r:id="rId11"/>
            </p:custDataLst>
          </p:nvPr>
        </p:nvCxnSpPr>
        <p:spPr>
          <a:xfrm>
            <a:off x="7506970" y="2129155"/>
            <a:ext cx="0" cy="51435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16" idx="2"/>
            <a:endCxn id="18" idx="0"/>
          </p:cNvCxnSpPr>
          <p:nvPr>
            <p:custDataLst>
              <p:tags r:id="rId12"/>
            </p:custDataLst>
          </p:nvPr>
        </p:nvCxnSpPr>
        <p:spPr>
          <a:xfrm>
            <a:off x="7506970" y="3075940"/>
            <a:ext cx="0" cy="5842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5" name="左箭头 24"/>
          <p:cNvSpPr/>
          <p:nvPr/>
        </p:nvSpPr>
        <p:spPr>
          <a:xfrm>
            <a:off x="9079865" y="3660140"/>
            <a:ext cx="460375" cy="460375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>
            <p:custDataLst>
              <p:tags r:id="rId13"/>
            </p:custDataLst>
          </p:nvPr>
        </p:nvSpPr>
        <p:spPr>
          <a:xfrm>
            <a:off x="9591040" y="3724275"/>
            <a:ext cx="26009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核心</a:t>
            </a:r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函数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7" name="左箭头 26"/>
          <p:cNvSpPr/>
          <p:nvPr>
            <p:custDataLst>
              <p:tags r:id="rId14"/>
            </p:custDataLst>
          </p:nvPr>
        </p:nvSpPr>
        <p:spPr>
          <a:xfrm rot="10800000">
            <a:off x="1456690" y="2005330"/>
            <a:ext cx="460375" cy="460375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>
            <p:custDataLst>
              <p:tags r:id="rId15"/>
            </p:custDataLst>
          </p:nvPr>
        </p:nvSpPr>
        <p:spPr>
          <a:xfrm>
            <a:off x="227965" y="2033270"/>
            <a:ext cx="26009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</a:t>
            </a:r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接口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0465" y="3095625"/>
            <a:ext cx="272097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struct list_head      rdllist;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62885" y="1140460"/>
            <a:ext cx="1866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epoll_create1()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7316470" y="1140460"/>
            <a:ext cx="40919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epoll_ctl(EPOLL_CTL_ADD...)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" name="矩形 1"/>
          <p:cNvSpPr/>
          <p:nvPr>
            <p:custDataLst>
              <p:tags r:id="rId2"/>
            </p:custDataLst>
          </p:nvPr>
        </p:nvSpPr>
        <p:spPr>
          <a:xfrm>
            <a:off x="1859280" y="2421255"/>
            <a:ext cx="3494405" cy="17811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859280" y="2446020"/>
            <a:ext cx="2258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struct eventpoll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4"/>
            </p:custDataLst>
          </p:nvPr>
        </p:nvSpPr>
        <p:spPr>
          <a:xfrm>
            <a:off x="2450465" y="3528060"/>
            <a:ext cx="272097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struct rb_root             rbr;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左箭头 7"/>
          <p:cNvSpPr/>
          <p:nvPr>
            <p:custDataLst>
              <p:tags r:id="rId5"/>
            </p:custDataLst>
          </p:nvPr>
        </p:nvSpPr>
        <p:spPr>
          <a:xfrm rot="16200000">
            <a:off x="3343275" y="1704340"/>
            <a:ext cx="460375" cy="460375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>
            <p:custDataLst>
              <p:tags r:id="rId6"/>
            </p:custDataLst>
          </p:nvPr>
        </p:nvSpPr>
        <p:spPr>
          <a:xfrm>
            <a:off x="7475220" y="2421255"/>
            <a:ext cx="272097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struct epitem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左箭头 29"/>
          <p:cNvSpPr/>
          <p:nvPr>
            <p:custDataLst>
              <p:tags r:id="rId7"/>
            </p:custDataLst>
          </p:nvPr>
        </p:nvSpPr>
        <p:spPr>
          <a:xfrm rot="16200000">
            <a:off x="8808720" y="1704340"/>
            <a:ext cx="460375" cy="460375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矩形 31"/>
          <p:cNvSpPr/>
          <p:nvPr>
            <p:custDataLst>
              <p:tags r:id="rId8"/>
            </p:custDataLst>
          </p:nvPr>
        </p:nvSpPr>
        <p:spPr>
          <a:xfrm>
            <a:off x="7316470" y="4518660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9"/>
            </p:custDataLst>
          </p:nvPr>
        </p:nvSpPr>
        <p:spPr>
          <a:xfrm>
            <a:off x="5780405" y="5125720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0"/>
            </p:custDataLst>
          </p:nvPr>
        </p:nvSpPr>
        <p:spPr>
          <a:xfrm>
            <a:off x="6386830" y="5125720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矩形 39"/>
          <p:cNvSpPr/>
          <p:nvPr>
            <p:custDataLst>
              <p:tags r:id="rId11"/>
            </p:custDataLst>
          </p:nvPr>
        </p:nvSpPr>
        <p:spPr>
          <a:xfrm>
            <a:off x="6708775" y="3957955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1" name="矩形 40"/>
          <p:cNvSpPr/>
          <p:nvPr>
            <p:custDataLst>
              <p:tags r:id="rId12"/>
            </p:custDataLst>
          </p:nvPr>
        </p:nvSpPr>
        <p:spPr>
          <a:xfrm>
            <a:off x="7018655" y="5125720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3"/>
            </p:custDataLst>
          </p:nvPr>
        </p:nvSpPr>
        <p:spPr>
          <a:xfrm>
            <a:off x="7625080" y="5125720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4"/>
            </p:custDataLst>
          </p:nvPr>
        </p:nvSpPr>
        <p:spPr>
          <a:xfrm>
            <a:off x="6139180" y="4518660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95" name="曲线连接符 94"/>
          <p:cNvCxnSpPr>
            <a:stCxn id="7" idx="3"/>
            <a:endCxn id="40" idx="0"/>
          </p:cNvCxnSpPr>
          <p:nvPr>
            <p:custDataLst>
              <p:tags r:id="rId15"/>
            </p:custDataLst>
          </p:nvPr>
        </p:nvCxnSpPr>
        <p:spPr>
          <a:xfrm>
            <a:off x="5171440" y="3744595"/>
            <a:ext cx="1767840" cy="213360"/>
          </a:xfrm>
          <a:prstGeom prst="curvedConnector2">
            <a:avLst/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4" name="曲线连接符 43"/>
          <p:cNvCxnSpPr>
            <a:stCxn id="29" idx="2"/>
            <a:endCxn id="40" idx="0"/>
          </p:cNvCxnSpPr>
          <p:nvPr>
            <p:custDataLst>
              <p:tags r:id="rId16"/>
            </p:custDataLst>
          </p:nvPr>
        </p:nvCxnSpPr>
        <p:spPr>
          <a:xfrm rot="5400000">
            <a:off x="7335520" y="2456815"/>
            <a:ext cx="1104265" cy="1896745"/>
          </a:xfrm>
          <a:prstGeom prst="curvedConnector3">
            <a:avLst>
              <a:gd name="adj1" fmla="val 50029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3" name="直接箭头连接符 82"/>
          <p:cNvCxnSpPr>
            <a:stCxn id="40" idx="2"/>
            <a:endCxn id="43" idx="0"/>
          </p:cNvCxnSpPr>
          <p:nvPr>
            <p:custDataLst>
              <p:tags r:id="rId17"/>
            </p:custDataLst>
          </p:nvPr>
        </p:nvCxnSpPr>
        <p:spPr>
          <a:xfrm flipH="1">
            <a:off x="6369685" y="4202430"/>
            <a:ext cx="569595" cy="3162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endCxn id="32" idx="0"/>
          </p:cNvCxnSpPr>
          <p:nvPr>
            <p:custDataLst>
              <p:tags r:id="rId18"/>
            </p:custDataLst>
          </p:nvPr>
        </p:nvCxnSpPr>
        <p:spPr>
          <a:xfrm>
            <a:off x="6913880" y="4212590"/>
            <a:ext cx="633095" cy="30607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>
            <a:stCxn id="32" idx="2"/>
            <a:endCxn id="41" idx="0"/>
          </p:cNvCxnSpPr>
          <p:nvPr>
            <p:custDataLst>
              <p:tags r:id="rId19"/>
            </p:custDataLst>
          </p:nvPr>
        </p:nvCxnSpPr>
        <p:spPr>
          <a:xfrm flipH="1">
            <a:off x="7249160" y="4763135"/>
            <a:ext cx="297815" cy="36258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endCxn id="42" idx="0"/>
          </p:cNvCxnSpPr>
          <p:nvPr>
            <p:custDataLst>
              <p:tags r:id="rId20"/>
            </p:custDataLst>
          </p:nvPr>
        </p:nvCxnSpPr>
        <p:spPr>
          <a:xfrm>
            <a:off x="7508875" y="4768215"/>
            <a:ext cx="346710" cy="35750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stCxn id="43" idx="2"/>
            <a:endCxn id="34" idx="0"/>
          </p:cNvCxnSpPr>
          <p:nvPr>
            <p:custDataLst>
              <p:tags r:id="rId21"/>
            </p:custDataLst>
          </p:nvPr>
        </p:nvCxnSpPr>
        <p:spPr>
          <a:xfrm flipH="1">
            <a:off x="6010910" y="4763135"/>
            <a:ext cx="358775" cy="36258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>
            <a:stCxn id="43" idx="2"/>
            <a:endCxn id="35" idx="0"/>
          </p:cNvCxnSpPr>
          <p:nvPr>
            <p:custDataLst>
              <p:tags r:id="rId22"/>
            </p:custDataLst>
          </p:nvPr>
        </p:nvCxnSpPr>
        <p:spPr>
          <a:xfrm>
            <a:off x="6369685" y="4763135"/>
            <a:ext cx="247650" cy="36258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31265" y="2586990"/>
            <a:ext cx="272097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struct list_head      rdllist;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43685" y="631825"/>
            <a:ext cx="1866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epoll_create1()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6097270" y="631825"/>
            <a:ext cx="40919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epoll_ctl(EPOLL_CTL_ADD...)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" name="矩形 1"/>
          <p:cNvSpPr/>
          <p:nvPr>
            <p:custDataLst>
              <p:tags r:id="rId2"/>
            </p:custDataLst>
          </p:nvPr>
        </p:nvSpPr>
        <p:spPr>
          <a:xfrm>
            <a:off x="640080" y="1912620"/>
            <a:ext cx="3494405" cy="17811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640080" y="1937385"/>
            <a:ext cx="2258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struct eventpoll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4"/>
            </p:custDataLst>
          </p:nvPr>
        </p:nvSpPr>
        <p:spPr>
          <a:xfrm>
            <a:off x="1231265" y="3019425"/>
            <a:ext cx="272097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struct rb_root             rbr;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左箭头 7"/>
          <p:cNvSpPr/>
          <p:nvPr>
            <p:custDataLst>
              <p:tags r:id="rId5"/>
            </p:custDataLst>
          </p:nvPr>
        </p:nvSpPr>
        <p:spPr>
          <a:xfrm rot="16200000">
            <a:off x="2124075" y="1195705"/>
            <a:ext cx="460375" cy="460375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>
            <p:custDataLst>
              <p:tags r:id="rId6"/>
            </p:custDataLst>
          </p:nvPr>
        </p:nvSpPr>
        <p:spPr>
          <a:xfrm>
            <a:off x="6256020" y="1912620"/>
            <a:ext cx="272097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struct epitem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左箭头 29"/>
          <p:cNvSpPr/>
          <p:nvPr>
            <p:custDataLst>
              <p:tags r:id="rId7"/>
            </p:custDataLst>
          </p:nvPr>
        </p:nvSpPr>
        <p:spPr>
          <a:xfrm rot="16200000">
            <a:off x="7589520" y="1195705"/>
            <a:ext cx="460375" cy="460375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矩形 31"/>
          <p:cNvSpPr/>
          <p:nvPr>
            <p:custDataLst>
              <p:tags r:id="rId8"/>
            </p:custDataLst>
          </p:nvPr>
        </p:nvSpPr>
        <p:spPr>
          <a:xfrm>
            <a:off x="6097270" y="4010025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9"/>
            </p:custDataLst>
          </p:nvPr>
        </p:nvSpPr>
        <p:spPr>
          <a:xfrm>
            <a:off x="4561205" y="4617085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0"/>
            </p:custDataLst>
          </p:nvPr>
        </p:nvSpPr>
        <p:spPr>
          <a:xfrm>
            <a:off x="5167630" y="4617085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矩形 39"/>
          <p:cNvSpPr/>
          <p:nvPr>
            <p:custDataLst>
              <p:tags r:id="rId11"/>
            </p:custDataLst>
          </p:nvPr>
        </p:nvSpPr>
        <p:spPr>
          <a:xfrm>
            <a:off x="5489575" y="3449320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1" name="矩形 40"/>
          <p:cNvSpPr/>
          <p:nvPr>
            <p:custDataLst>
              <p:tags r:id="rId12"/>
            </p:custDataLst>
          </p:nvPr>
        </p:nvSpPr>
        <p:spPr>
          <a:xfrm>
            <a:off x="5799455" y="4617085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3"/>
            </p:custDataLst>
          </p:nvPr>
        </p:nvSpPr>
        <p:spPr>
          <a:xfrm>
            <a:off x="6405880" y="4617085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4"/>
            </p:custDataLst>
          </p:nvPr>
        </p:nvSpPr>
        <p:spPr>
          <a:xfrm>
            <a:off x="4919980" y="4010025"/>
            <a:ext cx="461010" cy="24447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95" name="曲线连接符 94"/>
          <p:cNvCxnSpPr>
            <a:stCxn id="7" idx="3"/>
            <a:endCxn id="40" idx="0"/>
          </p:cNvCxnSpPr>
          <p:nvPr>
            <p:custDataLst>
              <p:tags r:id="rId15"/>
            </p:custDataLst>
          </p:nvPr>
        </p:nvCxnSpPr>
        <p:spPr>
          <a:xfrm>
            <a:off x="3952240" y="3235960"/>
            <a:ext cx="1767840" cy="213360"/>
          </a:xfrm>
          <a:prstGeom prst="curvedConnector2">
            <a:avLst/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4" name="曲线连接符 43"/>
          <p:cNvCxnSpPr>
            <a:stCxn id="29" idx="2"/>
            <a:endCxn id="40" idx="0"/>
          </p:cNvCxnSpPr>
          <p:nvPr>
            <p:custDataLst>
              <p:tags r:id="rId16"/>
            </p:custDataLst>
          </p:nvPr>
        </p:nvCxnSpPr>
        <p:spPr>
          <a:xfrm rot="5400000">
            <a:off x="6116320" y="1948180"/>
            <a:ext cx="1104265" cy="1896745"/>
          </a:xfrm>
          <a:prstGeom prst="curvedConnector3">
            <a:avLst>
              <a:gd name="adj1" fmla="val 50029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3" name="直接箭头连接符 82"/>
          <p:cNvCxnSpPr>
            <a:stCxn id="40" idx="2"/>
            <a:endCxn id="43" idx="0"/>
          </p:cNvCxnSpPr>
          <p:nvPr>
            <p:custDataLst>
              <p:tags r:id="rId17"/>
            </p:custDataLst>
          </p:nvPr>
        </p:nvCxnSpPr>
        <p:spPr>
          <a:xfrm flipH="1">
            <a:off x="5150485" y="3693795"/>
            <a:ext cx="569595" cy="3162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>
            <a:endCxn id="32" idx="0"/>
          </p:cNvCxnSpPr>
          <p:nvPr>
            <p:custDataLst>
              <p:tags r:id="rId18"/>
            </p:custDataLst>
          </p:nvPr>
        </p:nvCxnSpPr>
        <p:spPr>
          <a:xfrm>
            <a:off x="5694680" y="3703955"/>
            <a:ext cx="633095" cy="30607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>
            <a:stCxn id="32" idx="2"/>
            <a:endCxn id="41" idx="0"/>
          </p:cNvCxnSpPr>
          <p:nvPr>
            <p:custDataLst>
              <p:tags r:id="rId19"/>
            </p:custDataLst>
          </p:nvPr>
        </p:nvCxnSpPr>
        <p:spPr>
          <a:xfrm flipH="1">
            <a:off x="6029960" y="4254500"/>
            <a:ext cx="297815" cy="36258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endCxn id="42" idx="0"/>
          </p:cNvCxnSpPr>
          <p:nvPr>
            <p:custDataLst>
              <p:tags r:id="rId20"/>
            </p:custDataLst>
          </p:nvPr>
        </p:nvCxnSpPr>
        <p:spPr>
          <a:xfrm>
            <a:off x="6289675" y="4259580"/>
            <a:ext cx="346710" cy="35750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>
            <a:stCxn id="43" idx="2"/>
            <a:endCxn id="34" idx="0"/>
          </p:cNvCxnSpPr>
          <p:nvPr>
            <p:custDataLst>
              <p:tags r:id="rId21"/>
            </p:custDataLst>
          </p:nvPr>
        </p:nvCxnSpPr>
        <p:spPr>
          <a:xfrm flipH="1">
            <a:off x="4791710" y="4254500"/>
            <a:ext cx="358775" cy="36258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>
            <a:stCxn id="43" idx="2"/>
            <a:endCxn id="35" idx="0"/>
          </p:cNvCxnSpPr>
          <p:nvPr>
            <p:custDataLst>
              <p:tags r:id="rId22"/>
            </p:custDataLst>
          </p:nvPr>
        </p:nvCxnSpPr>
        <p:spPr>
          <a:xfrm>
            <a:off x="5150485" y="4254500"/>
            <a:ext cx="247650" cy="36258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>
            <p:custDataLst>
              <p:tags r:id="rId23"/>
            </p:custDataLst>
          </p:nvPr>
        </p:nvSpPr>
        <p:spPr>
          <a:xfrm>
            <a:off x="10104120" y="3800475"/>
            <a:ext cx="18656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ksoftirqd/x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24"/>
            </p:custDataLst>
          </p:nvPr>
        </p:nvSpPr>
        <p:spPr>
          <a:xfrm>
            <a:off x="6405880" y="2499360"/>
            <a:ext cx="824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insert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11" name="曲线连接符 10"/>
          <p:cNvCxnSpPr>
            <a:stCxn id="3" idx="1"/>
          </p:cNvCxnSpPr>
          <p:nvPr>
            <p:custDataLst>
              <p:tags r:id="rId25"/>
            </p:custDataLst>
          </p:nvPr>
        </p:nvCxnSpPr>
        <p:spPr>
          <a:xfrm rot="10800000" flipV="1">
            <a:off x="6788150" y="3984625"/>
            <a:ext cx="3315970" cy="115570"/>
          </a:xfrm>
          <a:prstGeom prst="curvedConnector3">
            <a:avLst>
              <a:gd name="adj1" fmla="val 49981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>
            <p:custDataLst>
              <p:tags r:id="rId26"/>
            </p:custDataLst>
          </p:nvPr>
        </p:nvSpPr>
        <p:spPr>
          <a:xfrm rot="20700000">
            <a:off x="8310880" y="3984625"/>
            <a:ext cx="824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find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13" name="曲线连接符 12"/>
          <p:cNvCxnSpPr>
            <a:stCxn id="3" idx="1"/>
            <a:endCxn id="4" idx="3"/>
          </p:cNvCxnSpPr>
          <p:nvPr>
            <p:custDataLst>
              <p:tags r:id="rId27"/>
            </p:custDataLst>
          </p:nvPr>
        </p:nvCxnSpPr>
        <p:spPr>
          <a:xfrm rot="10800000">
            <a:off x="3952240" y="2803525"/>
            <a:ext cx="6151880" cy="1181100"/>
          </a:xfrm>
          <a:prstGeom prst="curvedConnector3">
            <a:avLst>
              <a:gd name="adj1" fmla="val 50000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>
            <p:custDataLst>
              <p:tags r:id="rId28"/>
            </p:custDataLst>
          </p:nvPr>
        </p:nvSpPr>
        <p:spPr>
          <a:xfrm rot="300000">
            <a:off x="8152765" y="3535680"/>
            <a:ext cx="11410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add tail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7098665" y="3931920"/>
            <a:ext cx="2804160" cy="431800"/>
            <a:chOff x="5699" y="3466"/>
            <a:chExt cx="4416" cy="680"/>
          </a:xfrm>
        </p:grpSpPr>
        <p:sp>
          <p:nvSpPr>
            <p:cNvPr id="5" name="矩形 4"/>
            <p:cNvSpPr/>
            <p:nvPr>
              <p:custDataLst>
                <p:tags r:id="rId1"/>
              </p:custDataLst>
            </p:nvPr>
          </p:nvSpPr>
          <p:spPr>
            <a:xfrm>
              <a:off x="569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" name="矩形 5"/>
            <p:cNvSpPr/>
            <p:nvPr>
              <p:custDataLst>
                <p:tags r:id="rId2"/>
              </p:custDataLst>
            </p:nvPr>
          </p:nvSpPr>
          <p:spPr>
            <a:xfrm>
              <a:off x="597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7" name="矩形 6"/>
            <p:cNvSpPr/>
            <p:nvPr>
              <p:custDataLst>
                <p:tags r:id="rId3"/>
              </p:custDataLst>
            </p:nvPr>
          </p:nvSpPr>
          <p:spPr>
            <a:xfrm>
              <a:off x="625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8" name="矩形 7"/>
            <p:cNvSpPr/>
            <p:nvPr>
              <p:custDataLst>
                <p:tags r:id="rId4"/>
              </p:custDataLst>
            </p:nvPr>
          </p:nvSpPr>
          <p:spPr>
            <a:xfrm>
              <a:off x="652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17" name="矩形 16"/>
            <p:cNvSpPr/>
            <p:nvPr>
              <p:custDataLst>
                <p:tags r:id="rId5"/>
              </p:custDataLst>
            </p:nvPr>
          </p:nvSpPr>
          <p:spPr>
            <a:xfrm>
              <a:off x="680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24" name="矩形 23"/>
            <p:cNvSpPr/>
            <p:nvPr>
              <p:custDataLst>
                <p:tags r:id="rId6"/>
              </p:custDataLst>
            </p:nvPr>
          </p:nvSpPr>
          <p:spPr>
            <a:xfrm>
              <a:off x="707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29" name="矩形 28"/>
            <p:cNvSpPr/>
            <p:nvPr>
              <p:custDataLst>
                <p:tags r:id="rId7"/>
              </p:custDataLst>
            </p:nvPr>
          </p:nvSpPr>
          <p:spPr>
            <a:xfrm>
              <a:off x="735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0" name="矩形 29"/>
            <p:cNvSpPr/>
            <p:nvPr>
              <p:custDataLst>
                <p:tags r:id="rId8"/>
              </p:custDataLst>
            </p:nvPr>
          </p:nvSpPr>
          <p:spPr>
            <a:xfrm>
              <a:off x="763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1" name="矩形 30"/>
            <p:cNvSpPr/>
            <p:nvPr>
              <p:custDataLst>
                <p:tags r:id="rId9"/>
              </p:custDataLst>
            </p:nvPr>
          </p:nvSpPr>
          <p:spPr>
            <a:xfrm>
              <a:off x="790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2" name="矩形 31"/>
            <p:cNvSpPr/>
            <p:nvPr>
              <p:custDataLst>
                <p:tags r:id="rId10"/>
              </p:custDataLst>
            </p:nvPr>
          </p:nvSpPr>
          <p:spPr>
            <a:xfrm>
              <a:off x="818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3" name="矩形 32"/>
            <p:cNvSpPr/>
            <p:nvPr>
              <p:custDataLst>
                <p:tags r:id="rId11"/>
              </p:custDataLst>
            </p:nvPr>
          </p:nvSpPr>
          <p:spPr>
            <a:xfrm>
              <a:off x="845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4" name="矩形 33"/>
            <p:cNvSpPr/>
            <p:nvPr>
              <p:custDataLst>
                <p:tags r:id="rId12"/>
              </p:custDataLst>
            </p:nvPr>
          </p:nvSpPr>
          <p:spPr>
            <a:xfrm>
              <a:off x="873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5" name="矩形 34"/>
            <p:cNvSpPr/>
            <p:nvPr>
              <p:custDataLst>
                <p:tags r:id="rId13"/>
              </p:custDataLst>
            </p:nvPr>
          </p:nvSpPr>
          <p:spPr>
            <a:xfrm>
              <a:off x="901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6" name="矩形 35"/>
            <p:cNvSpPr/>
            <p:nvPr>
              <p:custDataLst>
                <p:tags r:id="rId14"/>
              </p:custDataLst>
            </p:nvPr>
          </p:nvSpPr>
          <p:spPr>
            <a:xfrm>
              <a:off x="928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7" name="矩形 36"/>
            <p:cNvSpPr/>
            <p:nvPr>
              <p:custDataLst>
                <p:tags r:id="rId15"/>
              </p:custDataLst>
            </p:nvPr>
          </p:nvSpPr>
          <p:spPr>
            <a:xfrm>
              <a:off x="956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38" name="矩形 37"/>
            <p:cNvSpPr/>
            <p:nvPr>
              <p:custDataLst>
                <p:tags r:id="rId16"/>
              </p:custDataLst>
            </p:nvPr>
          </p:nvSpPr>
          <p:spPr>
            <a:xfrm>
              <a:off x="983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</p:grp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7098665" y="3128010"/>
            <a:ext cx="2804160" cy="431800"/>
            <a:chOff x="5699" y="3466"/>
            <a:chExt cx="4416" cy="680"/>
          </a:xfrm>
        </p:grpSpPr>
        <p:sp>
          <p:nvSpPr>
            <p:cNvPr id="42" name="矩形 41"/>
            <p:cNvSpPr/>
            <p:nvPr>
              <p:custDataLst>
                <p:tags r:id="rId18"/>
              </p:custDataLst>
            </p:nvPr>
          </p:nvSpPr>
          <p:spPr>
            <a:xfrm>
              <a:off x="569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43" name="矩形 42"/>
            <p:cNvSpPr/>
            <p:nvPr>
              <p:custDataLst>
                <p:tags r:id="rId19"/>
              </p:custDataLst>
            </p:nvPr>
          </p:nvSpPr>
          <p:spPr>
            <a:xfrm>
              <a:off x="597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44" name="矩形 43"/>
            <p:cNvSpPr/>
            <p:nvPr>
              <p:custDataLst>
                <p:tags r:id="rId20"/>
              </p:custDataLst>
            </p:nvPr>
          </p:nvSpPr>
          <p:spPr>
            <a:xfrm>
              <a:off x="625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45" name="矩形 44"/>
            <p:cNvSpPr/>
            <p:nvPr>
              <p:custDataLst>
                <p:tags r:id="rId21"/>
              </p:custDataLst>
            </p:nvPr>
          </p:nvSpPr>
          <p:spPr>
            <a:xfrm>
              <a:off x="652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46" name="矩形 45"/>
            <p:cNvSpPr/>
            <p:nvPr>
              <p:custDataLst>
                <p:tags r:id="rId22"/>
              </p:custDataLst>
            </p:nvPr>
          </p:nvSpPr>
          <p:spPr>
            <a:xfrm>
              <a:off x="680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47" name="矩形 46"/>
            <p:cNvSpPr/>
            <p:nvPr>
              <p:custDataLst>
                <p:tags r:id="rId23"/>
              </p:custDataLst>
            </p:nvPr>
          </p:nvSpPr>
          <p:spPr>
            <a:xfrm>
              <a:off x="707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48" name="矩形 47"/>
            <p:cNvSpPr/>
            <p:nvPr>
              <p:custDataLst>
                <p:tags r:id="rId24"/>
              </p:custDataLst>
            </p:nvPr>
          </p:nvSpPr>
          <p:spPr>
            <a:xfrm>
              <a:off x="735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49" name="矩形 48"/>
            <p:cNvSpPr/>
            <p:nvPr>
              <p:custDataLst>
                <p:tags r:id="rId25"/>
              </p:custDataLst>
            </p:nvPr>
          </p:nvSpPr>
          <p:spPr>
            <a:xfrm>
              <a:off x="763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50" name="矩形 49"/>
            <p:cNvSpPr/>
            <p:nvPr>
              <p:custDataLst>
                <p:tags r:id="rId26"/>
              </p:custDataLst>
            </p:nvPr>
          </p:nvSpPr>
          <p:spPr>
            <a:xfrm>
              <a:off x="790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51" name="矩形 50"/>
            <p:cNvSpPr/>
            <p:nvPr>
              <p:custDataLst>
                <p:tags r:id="rId27"/>
              </p:custDataLst>
            </p:nvPr>
          </p:nvSpPr>
          <p:spPr>
            <a:xfrm>
              <a:off x="818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52" name="矩形 51"/>
            <p:cNvSpPr/>
            <p:nvPr>
              <p:custDataLst>
                <p:tags r:id="rId28"/>
              </p:custDataLst>
            </p:nvPr>
          </p:nvSpPr>
          <p:spPr>
            <a:xfrm>
              <a:off x="845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53" name="矩形 52"/>
            <p:cNvSpPr/>
            <p:nvPr>
              <p:custDataLst>
                <p:tags r:id="rId29"/>
              </p:custDataLst>
            </p:nvPr>
          </p:nvSpPr>
          <p:spPr>
            <a:xfrm>
              <a:off x="873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54" name="矩形 53"/>
            <p:cNvSpPr/>
            <p:nvPr>
              <p:custDataLst>
                <p:tags r:id="rId30"/>
              </p:custDataLst>
            </p:nvPr>
          </p:nvSpPr>
          <p:spPr>
            <a:xfrm>
              <a:off x="901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55" name="矩形 54"/>
            <p:cNvSpPr/>
            <p:nvPr>
              <p:custDataLst>
                <p:tags r:id="rId31"/>
              </p:custDataLst>
            </p:nvPr>
          </p:nvSpPr>
          <p:spPr>
            <a:xfrm>
              <a:off x="928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56" name="矩形 55"/>
            <p:cNvSpPr/>
            <p:nvPr>
              <p:custDataLst>
                <p:tags r:id="rId32"/>
              </p:custDataLst>
            </p:nvPr>
          </p:nvSpPr>
          <p:spPr>
            <a:xfrm>
              <a:off x="956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57" name="矩形 56"/>
            <p:cNvSpPr/>
            <p:nvPr>
              <p:custDataLst>
                <p:tags r:id="rId33"/>
              </p:custDataLst>
            </p:nvPr>
          </p:nvSpPr>
          <p:spPr>
            <a:xfrm>
              <a:off x="983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</p:grp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grpSp>
        <p:nvGrpSpPr>
          <p:cNvPr id="59" name="组合 58"/>
          <p:cNvGrpSpPr/>
          <p:nvPr/>
        </p:nvGrpSpPr>
        <p:grpSpPr>
          <a:xfrm>
            <a:off x="7098665" y="1598930"/>
            <a:ext cx="2804160" cy="431800"/>
            <a:chOff x="5699" y="3466"/>
            <a:chExt cx="4416" cy="680"/>
          </a:xfrm>
        </p:grpSpPr>
        <p:sp>
          <p:nvSpPr>
            <p:cNvPr id="60" name="矩形 59"/>
            <p:cNvSpPr/>
            <p:nvPr>
              <p:custDataLst>
                <p:tags r:id="rId35"/>
              </p:custDataLst>
            </p:nvPr>
          </p:nvSpPr>
          <p:spPr>
            <a:xfrm>
              <a:off x="569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1" name="矩形 60"/>
            <p:cNvSpPr/>
            <p:nvPr>
              <p:custDataLst>
                <p:tags r:id="rId36"/>
              </p:custDataLst>
            </p:nvPr>
          </p:nvSpPr>
          <p:spPr>
            <a:xfrm>
              <a:off x="597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2" name="矩形 61"/>
            <p:cNvSpPr/>
            <p:nvPr>
              <p:custDataLst>
                <p:tags r:id="rId37"/>
              </p:custDataLst>
            </p:nvPr>
          </p:nvSpPr>
          <p:spPr>
            <a:xfrm>
              <a:off x="625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3" name="矩形 62"/>
            <p:cNvSpPr/>
            <p:nvPr>
              <p:custDataLst>
                <p:tags r:id="rId38"/>
              </p:custDataLst>
            </p:nvPr>
          </p:nvSpPr>
          <p:spPr>
            <a:xfrm>
              <a:off x="652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4" name="矩形 63"/>
            <p:cNvSpPr/>
            <p:nvPr>
              <p:custDataLst>
                <p:tags r:id="rId39"/>
              </p:custDataLst>
            </p:nvPr>
          </p:nvSpPr>
          <p:spPr>
            <a:xfrm>
              <a:off x="680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5" name="矩形 64"/>
            <p:cNvSpPr/>
            <p:nvPr>
              <p:custDataLst>
                <p:tags r:id="rId40"/>
              </p:custDataLst>
            </p:nvPr>
          </p:nvSpPr>
          <p:spPr>
            <a:xfrm>
              <a:off x="707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6" name="矩形 65"/>
            <p:cNvSpPr/>
            <p:nvPr>
              <p:custDataLst>
                <p:tags r:id="rId41"/>
              </p:custDataLst>
            </p:nvPr>
          </p:nvSpPr>
          <p:spPr>
            <a:xfrm>
              <a:off x="735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7" name="矩形 66"/>
            <p:cNvSpPr/>
            <p:nvPr>
              <p:custDataLst>
                <p:tags r:id="rId42"/>
              </p:custDataLst>
            </p:nvPr>
          </p:nvSpPr>
          <p:spPr>
            <a:xfrm>
              <a:off x="763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8" name="矩形 67"/>
            <p:cNvSpPr/>
            <p:nvPr>
              <p:custDataLst>
                <p:tags r:id="rId43"/>
              </p:custDataLst>
            </p:nvPr>
          </p:nvSpPr>
          <p:spPr>
            <a:xfrm>
              <a:off x="790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69" name="矩形 68"/>
            <p:cNvSpPr/>
            <p:nvPr>
              <p:custDataLst>
                <p:tags r:id="rId44"/>
              </p:custDataLst>
            </p:nvPr>
          </p:nvSpPr>
          <p:spPr>
            <a:xfrm>
              <a:off x="818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70" name="矩形 69"/>
            <p:cNvSpPr/>
            <p:nvPr>
              <p:custDataLst>
                <p:tags r:id="rId45"/>
              </p:custDataLst>
            </p:nvPr>
          </p:nvSpPr>
          <p:spPr>
            <a:xfrm>
              <a:off x="845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71" name="矩形 70"/>
            <p:cNvSpPr/>
            <p:nvPr>
              <p:custDataLst>
                <p:tags r:id="rId46"/>
              </p:custDataLst>
            </p:nvPr>
          </p:nvSpPr>
          <p:spPr>
            <a:xfrm>
              <a:off x="8735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47"/>
              </p:custDataLst>
            </p:nvPr>
          </p:nvSpPr>
          <p:spPr>
            <a:xfrm>
              <a:off x="9011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73" name="矩形 72"/>
            <p:cNvSpPr/>
            <p:nvPr>
              <p:custDataLst>
                <p:tags r:id="rId48"/>
              </p:custDataLst>
            </p:nvPr>
          </p:nvSpPr>
          <p:spPr>
            <a:xfrm>
              <a:off x="9287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74" name="矩形 73"/>
            <p:cNvSpPr/>
            <p:nvPr>
              <p:custDataLst>
                <p:tags r:id="rId49"/>
              </p:custDataLst>
            </p:nvPr>
          </p:nvSpPr>
          <p:spPr>
            <a:xfrm>
              <a:off x="9563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  <p:sp>
          <p:nvSpPr>
            <p:cNvPr id="75" name="矩形 74"/>
            <p:cNvSpPr/>
            <p:nvPr>
              <p:custDataLst>
                <p:tags r:id="rId50"/>
              </p:custDataLst>
            </p:nvPr>
          </p:nvSpPr>
          <p:spPr>
            <a:xfrm>
              <a:off x="9839" y="3466"/>
              <a:ext cx="276" cy="68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endParaRPr>
            </a:p>
          </p:txBody>
        </p:sp>
      </p:grp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66545" y="539750"/>
            <a:ext cx="933450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epoll_wait(fd,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  <a:sym typeface="+mn-ea"/>
              </a:rPr>
              <a:t> event</a:t>
            </a:r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s, maxevents, timeout)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70986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1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2739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2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74491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76244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17" name="矩形 16"/>
          <p:cNvSpPr/>
          <p:nvPr>
            <p:custDataLst>
              <p:tags r:id="rId5"/>
            </p:custDataLst>
          </p:nvPr>
        </p:nvSpPr>
        <p:spPr>
          <a:xfrm>
            <a:off x="77997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79749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29" name="矩形 28"/>
          <p:cNvSpPr/>
          <p:nvPr>
            <p:custDataLst>
              <p:tags r:id="rId7"/>
            </p:custDataLst>
          </p:nvPr>
        </p:nvSpPr>
        <p:spPr>
          <a:xfrm>
            <a:off x="81502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0" name="矩形 29"/>
          <p:cNvSpPr/>
          <p:nvPr>
            <p:custDataLst>
              <p:tags r:id="rId8"/>
            </p:custDataLst>
          </p:nvPr>
        </p:nvSpPr>
        <p:spPr>
          <a:xfrm>
            <a:off x="83254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1" name="矩形 30"/>
          <p:cNvSpPr/>
          <p:nvPr>
            <p:custDataLst>
              <p:tags r:id="rId9"/>
            </p:custDataLst>
          </p:nvPr>
        </p:nvSpPr>
        <p:spPr>
          <a:xfrm>
            <a:off x="85007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2" name="矩形 31"/>
          <p:cNvSpPr/>
          <p:nvPr>
            <p:custDataLst>
              <p:tags r:id="rId10"/>
            </p:custDataLst>
          </p:nvPr>
        </p:nvSpPr>
        <p:spPr>
          <a:xfrm>
            <a:off x="86760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3" name="矩形 32"/>
          <p:cNvSpPr/>
          <p:nvPr>
            <p:custDataLst>
              <p:tags r:id="rId11"/>
            </p:custDataLst>
          </p:nvPr>
        </p:nvSpPr>
        <p:spPr>
          <a:xfrm>
            <a:off x="88512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4" name="矩形 33"/>
          <p:cNvSpPr/>
          <p:nvPr>
            <p:custDataLst>
              <p:tags r:id="rId12"/>
            </p:custDataLst>
          </p:nvPr>
        </p:nvSpPr>
        <p:spPr>
          <a:xfrm>
            <a:off x="902652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5" name="矩形 34"/>
          <p:cNvSpPr/>
          <p:nvPr>
            <p:custDataLst>
              <p:tags r:id="rId13"/>
            </p:custDataLst>
          </p:nvPr>
        </p:nvSpPr>
        <p:spPr>
          <a:xfrm>
            <a:off x="920178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6" name="矩形 35"/>
          <p:cNvSpPr/>
          <p:nvPr>
            <p:custDataLst>
              <p:tags r:id="rId14"/>
            </p:custDataLst>
          </p:nvPr>
        </p:nvSpPr>
        <p:spPr>
          <a:xfrm>
            <a:off x="937704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7" name="矩形 36"/>
          <p:cNvSpPr/>
          <p:nvPr>
            <p:custDataLst>
              <p:tags r:id="rId15"/>
            </p:custDataLst>
          </p:nvPr>
        </p:nvSpPr>
        <p:spPr>
          <a:xfrm>
            <a:off x="955230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38" name="矩形 37"/>
          <p:cNvSpPr/>
          <p:nvPr>
            <p:custDataLst>
              <p:tags r:id="rId16"/>
            </p:custDataLst>
          </p:nvPr>
        </p:nvSpPr>
        <p:spPr>
          <a:xfrm>
            <a:off x="9727565" y="393192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17"/>
            </p:custDataLst>
          </p:nvPr>
        </p:nvSpPr>
        <p:spPr>
          <a:xfrm>
            <a:off x="10078085" y="393192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txlist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2" name="矩形 41"/>
          <p:cNvSpPr/>
          <p:nvPr>
            <p:custDataLst>
              <p:tags r:id="rId18"/>
            </p:custDataLst>
          </p:nvPr>
        </p:nvSpPr>
        <p:spPr>
          <a:xfrm>
            <a:off x="70986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3" name="矩形 42"/>
          <p:cNvSpPr/>
          <p:nvPr>
            <p:custDataLst>
              <p:tags r:id="rId19"/>
            </p:custDataLst>
          </p:nvPr>
        </p:nvSpPr>
        <p:spPr>
          <a:xfrm>
            <a:off x="72739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4" name="矩形 43"/>
          <p:cNvSpPr/>
          <p:nvPr>
            <p:custDataLst>
              <p:tags r:id="rId20"/>
            </p:custDataLst>
          </p:nvPr>
        </p:nvSpPr>
        <p:spPr>
          <a:xfrm>
            <a:off x="74491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5" name="矩形 44"/>
          <p:cNvSpPr/>
          <p:nvPr>
            <p:custDataLst>
              <p:tags r:id="rId21"/>
            </p:custDataLst>
          </p:nvPr>
        </p:nvSpPr>
        <p:spPr>
          <a:xfrm>
            <a:off x="76244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6" name="矩形 45"/>
          <p:cNvSpPr/>
          <p:nvPr>
            <p:custDataLst>
              <p:tags r:id="rId22"/>
            </p:custDataLst>
          </p:nvPr>
        </p:nvSpPr>
        <p:spPr>
          <a:xfrm>
            <a:off x="77997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7" name="矩形 46"/>
          <p:cNvSpPr/>
          <p:nvPr>
            <p:custDataLst>
              <p:tags r:id="rId23"/>
            </p:custDataLst>
          </p:nvPr>
        </p:nvSpPr>
        <p:spPr>
          <a:xfrm>
            <a:off x="79749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8" name="矩形 47"/>
          <p:cNvSpPr/>
          <p:nvPr>
            <p:custDataLst>
              <p:tags r:id="rId24"/>
            </p:custDataLst>
          </p:nvPr>
        </p:nvSpPr>
        <p:spPr>
          <a:xfrm>
            <a:off x="81502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49" name="矩形 48"/>
          <p:cNvSpPr/>
          <p:nvPr>
            <p:custDataLst>
              <p:tags r:id="rId25"/>
            </p:custDataLst>
          </p:nvPr>
        </p:nvSpPr>
        <p:spPr>
          <a:xfrm>
            <a:off x="83254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0" name="矩形 49"/>
          <p:cNvSpPr/>
          <p:nvPr>
            <p:custDataLst>
              <p:tags r:id="rId26"/>
            </p:custDataLst>
          </p:nvPr>
        </p:nvSpPr>
        <p:spPr>
          <a:xfrm>
            <a:off x="85007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86760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2" name="矩形 51"/>
          <p:cNvSpPr/>
          <p:nvPr>
            <p:custDataLst>
              <p:tags r:id="rId28"/>
            </p:custDataLst>
          </p:nvPr>
        </p:nvSpPr>
        <p:spPr>
          <a:xfrm>
            <a:off x="88512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3" name="矩形 52"/>
          <p:cNvSpPr/>
          <p:nvPr>
            <p:custDataLst>
              <p:tags r:id="rId29"/>
            </p:custDataLst>
          </p:nvPr>
        </p:nvSpPr>
        <p:spPr>
          <a:xfrm>
            <a:off x="902652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4" name="矩形 53"/>
          <p:cNvSpPr/>
          <p:nvPr>
            <p:custDataLst>
              <p:tags r:id="rId30"/>
            </p:custDataLst>
          </p:nvPr>
        </p:nvSpPr>
        <p:spPr>
          <a:xfrm>
            <a:off x="920178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5" name="矩形 54"/>
          <p:cNvSpPr/>
          <p:nvPr>
            <p:custDataLst>
              <p:tags r:id="rId31"/>
            </p:custDataLst>
          </p:nvPr>
        </p:nvSpPr>
        <p:spPr>
          <a:xfrm>
            <a:off x="937704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6" name="矩形 55"/>
          <p:cNvSpPr/>
          <p:nvPr>
            <p:custDataLst>
              <p:tags r:id="rId32"/>
            </p:custDataLst>
          </p:nvPr>
        </p:nvSpPr>
        <p:spPr>
          <a:xfrm>
            <a:off x="955230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7" name="矩形 56"/>
          <p:cNvSpPr/>
          <p:nvPr>
            <p:custDataLst>
              <p:tags r:id="rId33"/>
            </p:custDataLst>
          </p:nvPr>
        </p:nvSpPr>
        <p:spPr>
          <a:xfrm>
            <a:off x="9727565" y="312801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58" name="文本框 57"/>
          <p:cNvSpPr txBox="1"/>
          <p:nvPr>
            <p:custDataLst>
              <p:tags r:id="rId34"/>
            </p:custDataLst>
          </p:nvPr>
        </p:nvSpPr>
        <p:spPr>
          <a:xfrm>
            <a:off x="10078085" y="312801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rdllist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0" name="矩形 59"/>
          <p:cNvSpPr/>
          <p:nvPr>
            <p:custDataLst>
              <p:tags r:id="rId35"/>
            </p:custDataLst>
          </p:nvPr>
        </p:nvSpPr>
        <p:spPr>
          <a:xfrm>
            <a:off x="70986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3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1" name="矩形 60"/>
          <p:cNvSpPr/>
          <p:nvPr>
            <p:custDataLst>
              <p:tags r:id="rId36"/>
            </p:custDataLst>
          </p:nvPr>
        </p:nvSpPr>
        <p:spPr>
          <a:xfrm>
            <a:off x="72739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4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2" name="矩形 61"/>
          <p:cNvSpPr/>
          <p:nvPr>
            <p:custDataLst>
              <p:tags r:id="rId37"/>
            </p:custDataLst>
          </p:nvPr>
        </p:nvSpPr>
        <p:spPr>
          <a:xfrm>
            <a:off x="74491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3" name="矩形 62"/>
          <p:cNvSpPr/>
          <p:nvPr>
            <p:custDataLst>
              <p:tags r:id="rId38"/>
            </p:custDataLst>
          </p:nvPr>
        </p:nvSpPr>
        <p:spPr>
          <a:xfrm>
            <a:off x="76244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4" name="矩形 63"/>
          <p:cNvSpPr/>
          <p:nvPr>
            <p:custDataLst>
              <p:tags r:id="rId39"/>
            </p:custDataLst>
          </p:nvPr>
        </p:nvSpPr>
        <p:spPr>
          <a:xfrm>
            <a:off x="77997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5" name="矩形 64"/>
          <p:cNvSpPr/>
          <p:nvPr>
            <p:custDataLst>
              <p:tags r:id="rId40"/>
            </p:custDataLst>
          </p:nvPr>
        </p:nvSpPr>
        <p:spPr>
          <a:xfrm>
            <a:off x="79749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6" name="矩形 65"/>
          <p:cNvSpPr/>
          <p:nvPr>
            <p:custDataLst>
              <p:tags r:id="rId41"/>
            </p:custDataLst>
          </p:nvPr>
        </p:nvSpPr>
        <p:spPr>
          <a:xfrm>
            <a:off x="81502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7" name="矩形 66"/>
          <p:cNvSpPr/>
          <p:nvPr>
            <p:custDataLst>
              <p:tags r:id="rId42"/>
            </p:custDataLst>
          </p:nvPr>
        </p:nvSpPr>
        <p:spPr>
          <a:xfrm>
            <a:off x="83254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8" name="矩形 67"/>
          <p:cNvSpPr/>
          <p:nvPr>
            <p:custDataLst>
              <p:tags r:id="rId43"/>
            </p:custDataLst>
          </p:nvPr>
        </p:nvSpPr>
        <p:spPr>
          <a:xfrm>
            <a:off x="85007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69" name="矩形 68"/>
          <p:cNvSpPr/>
          <p:nvPr>
            <p:custDataLst>
              <p:tags r:id="rId44"/>
            </p:custDataLst>
          </p:nvPr>
        </p:nvSpPr>
        <p:spPr>
          <a:xfrm>
            <a:off x="86760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0" name="矩形 69"/>
          <p:cNvSpPr/>
          <p:nvPr>
            <p:custDataLst>
              <p:tags r:id="rId45"/>
            </p:custDataLst>
          </p:nvPr>
        </p:nvSpPr>
        <p:spPr>
          <a:xfrm>
            <a:off x="88512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1" name="矩形 70"/>
          <p:cNvSpPr/>
          <p:nvPr>
            <p:custDataLst>
              <p:tags r:id="rId46"/>
            </p:custDataLst>
          </p:nvPr>
        </p:nvSpPr>
        <p:spPr>
          <a:xfrm>
            <a:off x="902652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2" name="矩形 71"/>
          <p:cNvSpPr/>
          <p:nvPr>
            <p:custDataLst>
              <p:tags r:id="rId47"/>
            </p:custDataLst>
          </p:nvPr>
        </p:nvSpPr>
        <p:spPr>
          <a:xfrm>
            <a:off x="920178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3" name="矩形 72"/>
          <p:cNvSpPr/>
          <p:nvPr>
            <p:custDataLst>
              <p:tags r:id="rId48"/>
            </p:custDataLst>
          </p:nvPr>
        </p:nvSpPr>
        <p:spPr>
          <a:xfrm>
            <a:off x="937704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4" name="矩形 73"/>
          <p:cNvSpPr/>
          <p:nvPr>
            <p:custDataLst>
              <p:tags r:id="rId49"/>
            </p:custDataLst>
          </p:nvPr>
        </p:nvSpPr>
        <p:spPr>
          <a:xfrm>
            <a:off x="955230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5" name="矩形 74"/>
          <p:cNvSpPr/>
          <p:nvPr>
            <p:custDataLst>
              <p:tags r:id="rId50"/>
            </p:custDataLst>
          </p:nvPr>
        </p:nvSpPr>
        <p:spPr>
          <a:xfrm>
            <a:off x="9727565" y="1598930"/>
            <a:ext cx="175260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51"/>
            </p:custDataLst>
          </p:nvPr>
        </p:nvSpPr>
        <p:spPr>
          <a:xfrm>
            <a:off x="10078085" y="1663065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events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52"/>
            </p:custDataLst>
          </p:nvPr>
        </p:nvCxnSpPr>
        <p:spPr>
          <a:xfrm>
            <a:off x="1566545" y="2529840"/>
            <a:ext cx="9354820" cy="0"/>
          </a:xfrm>
          <a:prstGeom prst="line">
            <a:avLst/>
          </a:prstGeom>
          <a:ln w="12700" cap="flat" cmpd="sng">
            <a:solidFill>
              <a:srgbClr val="FFFF00"/>
            </a:solidFill>
            <a:prstDash val="solid"/>
            <a:miter lim="800000"/>
            <a:headEnd type="none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>
            <p:custDataLst>
              <p:tags r:id="rId53"/>
            </p:custDataLst>
          </p:nvPr>
        </p:nvSpPr>
        <p:spPr>
          <a:xfrm>
            <a:off x="9816465" y="218186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用户空间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79" name="文本框 78"/>
          <p:cNvSpPr txBox="1"/>
          <p:nvPr>
            <p:custDataLst>
              <p:tags r:id="rId54"/>
            </p:custDataLst>
          </p:nvPr>
        </p:nvSpPr>
        <p:spPr>
          <a:xfrm>
            <a:off x="9816465" y="2570480"/>
            <a:ext cx="1479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内核空间</a:t>
            </a:r>
            <a:endParaRPr lang="zh-CN" altLang="en-US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0" name="矩形 79"/>
          <p:cNvSpPr/>
          <p:nvPr>
            <p:custDataLst>
              <p:tags r:id="rId55"/>
            </p:custDataLst>
          </p:nvPr>
        </p:nvSpPr>
        <p:spPr>
          <a:xfrm>
            <a:off x="1566545" y="312801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sys_epoll_wait()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1" name="矩形 80"/>
          <p:cNvSpPr/>
          <p:nvPr>
            <p:custDataLst>
              <p:tags r:id="rId56"/>
            </p:custDataLst>
          </p:nvPr>
        </p:nvSpPr>
        <p:spPr>
          <a:xfrm>
            <a:off x="1566545" y="386778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ep_poll()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sp>
        <p:nvSpPr>
          <p:cNvPr id="82" name="矩形 81"/>
          <p:cNvSpPr/>
          <p:nvPr>
            <p:custDataLst>
              <p:tags r:id="rId57"/>
            </p:custDataLst>
          </p:nvPr>
        </p:nvSpPr>
        <p:spPr>
          <a:xfrm>
            <a:off x="1567180" y="4590415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3" name="直接箭头连接符 82"/>
          <p:cNvCxnSpPr>
            <a:stCxn id="80" idx="2"/>
            <a:endCxn id="81" idx="0"/>
          </p:cNvCxnSpPr>
          <p:nvPr>
            <p:custDataLst>
              <p:tags r:id="rId58"/>
            </p:custDataLst>
          </p:nvPr>
        </p:nvCxnSpPr>
        <p:spPr>
          <a:xfrm>
            <a:off x="2867660" y="3560445"/>
            <a:ext cx="0" cy="3073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81" idx="2"/>
            <a:endCxn id="82" idx="0"/>
          </p:cNvCxnSpPr>
          <p:nvPr>
            <p:custDataLst>
              <p:tags r:id="rId59"/>
            </p:custDataLst>
          </p:nvPr>
        </p:nvCxnSpPr>
        <p:spPr>
          <a:xfrm>
            <a:off x="2867660" y="4300220"/>
            <a:ext cx="635" cy="29019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>
            <p:custDataLst>
              <p:tags r:id="rId60"/>
            </p:custDataLst>
          </p:nvPr>
        </p:nvSpPr>
        <p:spPr>
          <a:xfrm>
            <a:off x="1567180" y="5285740"/>
            <a:ext cx="2601595" cy="432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solidFill>
                  <a:schemeClr val="accent3">
                    <a:lumMod val="40000"/>
                    <a:lumOff val="60000"/>
                  </a:schemeClr>
                </a:solidFill>
                <a:latin typeface="WPS灵秀黑" charset="-122"/>
                <a:ea typeface="WPS灵秀黑" charset="-122"/>
              </a:rPr>
              <a:t>ep_send_events_proc()</a:t>
            </a:r>
            <a:endParaRPr lang="en-US" altLang="zh-CN">
              <a:solidFill>
                <a:schemeClr val="accent3">
                  <a:lumMod val="40000"/>
                  <a:lumOff val="60000"/>
                </a:schemeClr>
              </a:solidFill>
              <a:latin typeface="WPS灵秀黑" charset="-122"/>
              <a:ea typeface="WPS灵秀黑" charset="-122"/>
            </a:endParaRPr>
          </a:p>
        </p:txBody>
      </p:sp>
      <p:cxnSp>
        <p:nvCxnSpPr>
          <p:cNvPr id="88" name="直接箭头连接符 87"/>
          <p:cNvCxnSpPr>
            <a:stCxn id="82" idx="2"/>
            <a:endCxn id="86" idx="0"/>
          </p:cNvCxnSpPr>
          <p:nvPr>
            <p:custDataLst>
              <p:tags r:id="rId61"/>
            </p:custDataLst>
          </p:nvPr>
        </p:nvCxnSpPr>
        <p:spPr>
          <a:xfrm>
            <a:off x="2868295" y="5022850"/>
            <a:ext cx="0" cy="26289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9" name="曲线连接符 88"/>
          <p:cNvCxnSpPr>
            <a:stCxn id="5" idx="1"/>
            <a:endCxn id="60" idx="1"/>
          </p:cNvCxnSpPr>
          <p:nvPr/>
        </p:nvCxnSpPr>
        <p:spPr>
          <a:xfrm rot="10800000" flipH="1">
            <a:off x="7098665" y="1815465"/>
            <a:ext cx="3175" cy="233299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2" name="曲线连接符 91"/>
          <p:cNvCxnSpPr>
            <a:stCxn id="57" idx="3"/>
            <a:endCxn id="38" idx="3"/>
          </p:cNvCxnSpPr>
          <p:nvPr>
            <p:custDataLst>
              <p:tags r:id="rId62"/>
            </p:custDataLst>
          </p:nvPr>
        </p:nvCxnSpPr>
        <p:spPr>
          <a:xfrm>
            <a:off x="9902825" y="3344545"/>
            <a:ext cx="3175" cy="803910"/>
          </a:xfrm>
          <a:prstGeom prst="curvedConnector3">
            <a:avLst>
              <a:gd name="adj1" fmla="val 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3" name="曲线连接符 92"/>
          <p:cNvCxnSpPr>
            <a:stCxn id="5" idx="1"/>
            <a:endCxn id="42" idx="1"/>
          </p:cNvCxnSpPr>
          <p:nvPr>
            <p:custDataLst>
              <p:tags r:id="rId63"/>
            </p:custDataLst>
          </p:nvPr>
        </p:nvCxnSpPr>
        <p:spPr>
          <a:xfrm rot="10800000" flipH="1">
            <a:off x="7098665" y="3344545"/>
            <a:ext cx="3175" cy="803910"/>
          </a:xfrm>
          <a:prstGeom prst="curvedConnector3">
            <a:avLst>
              <a:gd name="adj1" fmla="val -7500000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4" name="曲线连接符 93"/>
          <p:cNvCxnSpPr/>
          <p:nvPr>
            <p:custDataLst>
              <p:tags r:id="rId64"/>
            </p:custDataLst>
          </p:nvPr>
        </p:nvCxnSpPr>
        <p:spPr>
          <a:xfrm flipV="1">
            <a:off x="4332605" y="4149090"/>
            <a:ext cx="2299970" cy="1381125"/>
          </a:xfrm>
          <a:prstGeom prst="curvedConnector3">
            <a:avLst>
              <a:gd name="adj1" fmla="val 50028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5" name="曲线连接符 94"/>
          <p:cNvCxnSpPr/>
          <p:nvPr>
            <p:custDataLst>
              <p:tags r:id="rId65"/>
            </p:custDataLst>
          </p:nvPr>
        </p:nvCxnSpPr>
        <p:spPr>
          <a:xfrm flipV="1">
            <a:off x="4298315" y="3342005"/>
            <a:ext cx="2368550" cy="1322070"/>
          </a:xfrm>
          <a:prstGeom prst="curvedConnector3">
            <a:avLst>
              <a:gd name="adj1" fmla="val 50027"/>
            </a:avLst>
          </a:prstGeom>
          <a:ln>
            <a:solidFill>
              <a:srgbClr val="FFFF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00.xml><?xml version="1.0" encoding="utf-8"?>
<p:tagLst xmlns:p="http://schemas.openxmlformats.org/presentationml/2006/main">
  <p:tag name="KSO_WM_BEAUTIFY_FLAG" val="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"/>
</p:tagLst>
</file>

<file path=ppt/tags/tag516.xml><?xml version="1.0" encoding="utf-8"?>
<p:tagLst xmlns:p="http://schemas.openxmlformats.org/presentationml/2006/main">
  <p:tag name="KSO_WM_BEAUTIFY_FLAG" val=""/>
</p:tagLst>
</file>

<file path=ppt/tags/tag517.xml><?xml version="1.0" encoding="utf-8"?>
<p:tagLst xmlns:p="http://schemas.openxmlformats.org/presentationml/2006/main">
  <p:tag name="KSO_WM_BEAUTIFY_FLAG" val=""/>
</p:tagLst>
</file>

<file path=ppt/tags/tag518.xml><?xml version="1.0" encoding="utf-8"?>
<p:tagLst xmlns:p="http://schemas.openxmlformats.org/presentationml/2006/main">
  <p:tag name="KSO_WM_BEAUTIFY_FLAG" val=""/>
</p:tagLst>
</file>

<file path=ppt/tags/tag519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20.xml><?xml version="1.0" encoding="utf-8"?>
<p:tagLst xmlns:p="http://schemas.openxmlformats.org/presentationml/2006/main">
  <p:tag name="KSO_WM_BEAUTIFY_FLAG" val=""/>
</p:tagLst>
</file>

<file path=ppt/tags/tag521.xml><?xml version="1.0" encoding="utf-8"?>
<p:tagLst xmlns:p="http://schemas.openxmlformats.org/presentationml/2006/main">
  <p:tag name="KSO_WM_BEAUTIFY_FLAG" val=""/>
</p:tagLst>
</file>

<file path=ppt/tags/tag522.xml><?xml version="1.0" encoding="utf-8"?>
<p:tagLst xmlns:p="http://schemas.openxmlformats.org/presentationml/2006/main">
  <p:tag name="KSO_WM_BEAUTIFY_FLAG" val=""/>
</p:tagLst>
</file>

<file path=ppt/tags/tag523.xml><?xml version="1.0" encoding="utf-8"?>
<p:tagLst xmlns:p="http://schemas.openxmlformats.org/presentationml/2006/main">
  <p:tag name="KSO_WM_BEAUTIFY_FLAG" val=""/>
</p:tagLst>
</file>

<file path=ppt/tags/tag524.xml><?xml version="1.0" encoding="utf-8"?>
<p:tagLst xmlns:p="http://schemas.openxmlformats.org/presentationml/2006/main">
  <p:tag name="KSO_WM_BEAUTIFY_FLAG" val=""/>
</p:tagLst>
</file>

<file path=ppt/tags/tag525.xml><?xml version="1.0" encoding="utf-8"?>
<p:tagLst xmlns:p="http://schemas.openxmlformats.org/presentationml/2006/main">
  <p:tag name="KSO_WM_BEAUTIFY_FLAG" val=""/>
</p:tagLst>
</file>

<file path=ppt/tags/tag526.xml><?xml version="1.0" encoding="utf-8"?>
<p:tagLst xmlns:p="http://schemas.openxmlformats.org/presentationml/2006/main">
  <p:tag name="KSO_WM_BEAUTIFY_FLAG" val=""/>
</p:tagLst>
</file>

<file path=ppt/tags/tag527.xml><?xml version="1.0" encoding="utf-8"?>
<p:tagLst xmlns:p="http://schemas.openxmlformats.org/presentationml/2006/main">
  <p:tag name="KSO_WM_BEAUTIFY_FLAG" val=""/>
</p:tagLst>
</file>

<file path=ppt/tags/tag528.xml><?xml version="1.0" encoding="utf-8"?>
<p:tagLst xmlns:p="http://schemas.openxmlformats.org/presentationml/2006/main">
  <p:tag name="KSO_WM_BEAUTIFY_FLAG" val=""/>
</p:tagLst>
</file>

<file path=ppt/tags/tag529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30.xml><?xml version="1.0" encoding="utf-8"?>
<p:tagLst xmlns:p="http://schemas.openxmlformats.org/presentationml/2006/main">
  <p:tag name="KSO_WM_BEAUTIFY_FLAG" val=""/>
</p:tagLst>
</file>

<file path=ppt/tags/tag531.xml><?xml version="1.0" encoding="utf-8"?>
<p:tagLst xmlns:p="http://schemas.openxmlformats.org/presentationml/2006/main">
  <p:tag name="KSO_WM_BEAUTIFY_FLAG" val=""/>
</p:tagLst>
</file>

<file path=ppt/tags/tag532.xml><?xml version="1.0" encoding="utf-8"?>
<p:tagLst xmlns:p="http://schemas.openxmlformats.org/presentationml/2006/main">
  <p:tag name="KSO_WM_BEAUTIFY_FLAG" val=""/>
</p:tagLst>
</file>

<file path=ppt/tags/tag533.xml><?xml version="1.0" encoding="utf-8"?>
<p:tagLst xmlns:p="http://schemas.openxmlformats.org/presentationml/2006/main">
  <p:tag name="KSO_WM_BEAUTIFY_FLAG" val=""/>
</p:tagLst>
</file>

<file path=ppt/tags/tag534.xml><?xml version="1.0" encoding="utf-8"?>
<p:tagLst xmlns:p="http://schemas.openxmlformats.org/presentationml/2006/main">
  <p:tag name="KSO_WM_BEAUTIFY_FLAG" val=""/>
</p:tagLst>
</file>

<file path=ppt/tags/tag535.xml><?xml version="1.0" encoding="utf-8"?>
<p:tagLst xmlns:p="http://schemas.openxmlformats.org/presentationml/2006/main">
  <p:tag name="KSO_WM_BEAUTIFY_FLAG" val=""/>
</p:tagLst>
</file>

<file path=ppt/tags/tag536.xml><?xml version="1.0" encoding="utf-8"?>
<p:tagLst xmlns:p="http://schemas.openxmlformats.org/presentationml/2006/main">
  <p:tag name="KSO_WM_BEAUTIFY_FLAG" val=""/>
</p:tagLst>
</file>

<file path=ppt/tags/tag537.xml><?xml version="1.0" encoding="utf-8"?>
<p:tagLst xmlns:p="http://schemas.openxmlformats.org/presentationml/2006/main">
  <p:tag name="KSO_WM_BEAUTIFY_FLAG" val=""/>
</p:tagLst>
</file>

<file path=ppt/tags/tag538.xml><?xml version="1.0" encoding="utf-8"?>
<p:tagLst xmlns:p="http://schemas.openxmlformats.org/presentationml/2006/main">
  <p:tag name="KSO_WM_BEAUTIFY_FLAG" val=""/>
</p:tagLst>
</file>

<file path=ppt/tags/tag539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40.xml><?xml version="1.0" encoding="utf-8"?>
<p:tagLst xmlns:p="http://schemas.openxmlformats.org/presentationml/2006/main">
  <p:tag name="KSO_WM_BEAUTIFY_FLAG" val=""/>
</p:tagLst>
</file>

<file path=ppt/tags/tag541.xml><?xml version="1.0" encoding="utf-8"?>
<p:tagLst xmlns:p="http://schemas.openxmlformats.org/presentationml/2006/main">
  <p:tag name="KSO_WM_BEAUTIFY_FLAG" val=""/>
</p:tagLst>
</file>

<file path=ppt/tags/tag542.xml><?xml version="1.0" encoding="utf-8"?>
<p:tagLst xmlns:p="http://schemas.openxmlformats.org/presentationml/2006/main">
  <p:tag name="KSO_WM_BEAUTIFY_FLAG" val=""/>
</p:tagLst>
</file>

<file path=ppt/tags/tag543.xml><?xml version="1.0" encoding="utf-8"?>
<p:tagLst xmlns:p="http://schemas.openxmlformats.org/presentationml/2006/main">
  <p:tag name="KSO_WM_BEAUTIFY_FLAG" val=""/>
</p:tagLst>
</file>

<file path=ppt/tags/tag544.xml><?xml version="1.0" encoding="utf-8"?>
<p:tagLst xmlns:p="http://schemas.openxmlformats.org/presentationml/2006/main">
  <p:tag name="KSO_WM_BEAUTIFY_FLAG" val=""/>
</p:tagLst>
</file>

<file path=ppt/tags/tag545.xml><?xml version="1.0" encoding="utf-8"?>
<p:tagLst xmlns:p="http://schemas.openxmlformats.org/presentationml/2006/main">
  <p:tag name="KSO_WM_BEAUTIFY_FLAG" val=""/>
</p:tagLst>
</file>

<file path=ppt/tags/tag546.xml><?xml version="1.0" encoding="utf-8"?>
<p:tagLst xmlns:p="http://schemas.openxmlformats.org/presentationml/2006/main">
  <p:tag name="KSO_WM_BEAUTIFY_FLAG" val=""/>
</p:tagLst>
</file>

<file path=ppt/tags/tag547.xml><?xml version="1.0" encoding="utf-8"?>
<p:tagLst xmlns:p="http://schemas.openxmlformats.org/presentationml/2006/main">
  <p:tag name="KSO_WM_BEAUTIFY_FLAG" val=""/>
</p:tagLst>
</file>

<file path=ppt/tags/tag548.xml><?xml version="1.0" encoding="utf-8"?>
<p:tagLst xmlns:p="http://schemas.openxmlformats.org/presentationml/2006/main">
  <p:tag name="KSO_WM_BEAUTIFY_FLAG" val=""/>
</p:tagLst>
</file>

<file path=ppt/tags/tag549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50.xml><?xml version="1.0" encoding="utf-8"?>
<p:tagLst xmlns:p="http://schemas.openxmlformats.org/presentationml/2006/main">
  <p:tag name="KSO_WM_BEAUTIFY_FLAG" val=""/>
</p:tagLst>
</file>

<file path=ppt/tags/tag551.xml><?xml version="1.0" encoding="utf-8"?>
<p:tagLst xmlns:p="http://schemas.openxmlformats.org/presentationml/2006/main">
  <p:tag name="KSO_WM_BEAUTIFY_FLAG" val=""/>
</p:tagLst>
</file>

<file path=ppt/tags/tag552.xml><?xml version="1.0" encoding="utf-8"?>
<p:tagLst xmlns:p="http://schemas.openxmlformats.org/presentationml/2006/main">
  <p:tag name="KSO_WM_BEAUTIFY_FLAG" val=""/>
</p:tagLst>
</file>

<file path=ppt/tags/tag553.xml><?xml version="1.0" encoding="utf-8"?>
<p:tagLst xmlns:p="http://schemas.openxmlformats.org/presentationml/2006/main">
  <p:tag name="KSO_WM_BEAUTIFY_FLAG" val=""/>
</p:tagLst>
</file>

<file path=ppt/tags/tag554.xml><?xml version="1.0" encoding="utf-8"?>
<p:tagLst xmlns:p="http://schemas.openxmlformats.org/presentationml/2006/main">
  <p:tag name="KSO_WM_BEAUTIFY_FLAG" val=""/>
</p:tagLst>
</file>

<file path=ppt/tags/tag555.xml><?xml version="1.0" encoding="utf-8"?>
<p:tagLst xmlns:p="http://schemas.openxmlformats.org/presentationml/2006/main">
  <p:tag name="KSO_WM_BEAUTIFY_FLAG" val=""/>
</p:tagLst>
</file>

<file path=ppt/tags/tag556.xml><?xml version="1.0" encoding="utf-8"?>
<p:tagLst xmlns:p="http://schemas.openxmlformats.org/presentationml/2006/main">
  <p:tag name="KSO_WM_BEAUTIFY_FLAG" val=""/>
</p:tagLst>
</file>

<file path=ppt/tags/tag557.xml><?xml version="1.0" encoding="utf-8"?>
<p:tagLst xmlns:p="http://schemas.openxmlformats.org/presentationml/2006/main">
  <p:tag name="KSO_WM_BEAUTIFY_FLAG" val=""/>
</p:tagLst>
</file>

<file path=ppt/tags/tag558.xml><?xml version="1.0" encoding="utf-8"?>
<p:tagLst xmlns:p="http://schemas.openxmlformats.org/presentationml/2006/main">
  <p:tag name="KSO_WM_BEAUTIFY_FLAG" val=""/>
</p:tagLst>
</file>

<file path=ppt/tags/tag559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60.xml><?xml version="1.0" encoding="utf-8"?>
<p:tagLst xmlns:p="http://schemas.openxmlformats.org/presentationml/2006/main">
  <p:tag name="KSO_WM_BEAUTIFY_FLAG" val=""/>
</p:tagLst>
</file>

<file path=ppt/tags/tag561.xml><?xml version="1.0" encoding="utf-8"?>
<p:tagLst xmlns:p="http://schemas.openxmlformats.org/presentationml/2006/main">
  <p:tag name="KSO_WM_BEAUTIFY_FLAG" val=""/>
</p:tagLst>
</file>

<file path=ppt/tags/tag562.xml><?xml version="1.0" encoding="utf-8"?>
<p:tagLst xmlns:p="http://schemas.openxmlformats.org/presentationml/2006/main">
  <p:tag name="KSO_WM_BEAUTIFY_FLAG" val=""/>
</p:tagLst>
</file>

<file path=ppt/tags/tag563.xml><?xml version="1.0" encoding="utf-8"?>
<p:tagLst xmlns:p="http://schemas.openxmlformats.org/presentationml/2006/main">
  <p:tag name="KSO_WM_BEAUTIFY_FLAG" val=""/>
</p:tagLst>
</file>

<file path=ppt/tags/tag564.xml><?xml version="1.0" encoding="utf-8"?>
<p:tagLst xmlns:p="http://schemas.openxmlformats.org/presentationml/2006/main">
  <p:tag name="KSO_WM_BEAUTIFY_FLAG" val=""/>
</p:tagLst>
</file>

<file path=ppt/tags/tag565.xml><?xml version="1.0" encoding="utf-8"?>
<p:tagLst xmlns:p="http://schemas.openxmlformats.org/presentationml/2006/main">
  <p:tag name="KSO_WM_BEAUTIFY_FLAG" val=""/>
</p:tagLst>
</file>

<file path=ppt/tags/tag566.xml><?xml version="1.0" encoding="utf-8"?>
<p:tagLst xmlns:p="http://schemas.openxmlformats.org/presentationml/2006/main">
  <p:tag name="KSO_WM_BEAUTIFY_FLAG" val=""/>
</p:tagLst>
</file>

<file path=ppt/tags/tag567.xml><?xml version="1.0" encoding="utf-8"?>
<p:tagLst xmlns:p="http://schemas.openxmlformats.org/presentationml/2006/main">
  <p:tag name="KSO_WM_BEAUTIFY_FLAG" val=""/>
</p:tagLst>
</file>

<file path=ppt/tags/tag568.xml><?xml version="1.0" encoding="utf-8"?>
<p:tagLst xmlns:p="http://schemas.openxmlformats.org/presentationml/2006/main">
  <p:tag name="KSO_WM_BEAUTIFY_FLAG" val=""/>
</p:tagLst>
</file>

<file path=ppt/tags/tag569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70.xml><?xml version="1.0" encoding="utf-8"?>
<p:tagLst xmlns:p="http://schemas.openxmlformats.org/presentationml/2006/main">
  <p:tag name="KSO_WM_BEAUTIFY_FLAG" val=""/>
</p:tagLst>
</file>

<file path=ppt/tags/tag571.xml><?xml version="1.0" encoding="utf-8"?>
<p:tagLst xmlns:p="http://schemas.openxmlformats.org/presentationml/2006/main">
  <p:tag name="KSO_WM_BEAUTIFY_FLAG" val=""/>
</p:tagLst>
</file>

<file path=ppt/tags/tag572.xml><?xml version="1.0" encoding="utf-8"?>
<p:tagLst xmlns:p="http://schemas.openxmlformats.org/presentationml/2006/main">
  <p:tag name="KSO_WM_BEAUTIFY_FLAG" val=""/>
</p:tagLst>
</file>

<file path=ppt/tags/tag573.xml><?xml version="1.0" encoding="utf-8"?>
<p:tagLst xmlns:p="http://schemas.openxmlformats.org/presentationml/2006/main">
  <p:tag name="KSO_WM_BEAUTIFY_FLAG" val=""/>
</p:tagLst>
</file>

<file path=ppt/tags/tag574.xml><?xml version="1.0" encoding="utf-8"?>
<p:tagLst xmlns:p="http://schemas.openxmlformats.org/presentationml/2006/main">
  <p:tag name="KSO_WM_BEAUTIFY_FLAG" val=""/>
</p:tagLst>
</file>

<file path=ppt/tags/tag575.xml><?xml version="1.0" encoding="utf-8"?>
<p:tagLst xmlns:p="http://schemas.openxmlformats.org/presentationml/2006/main">
  <p:tag name="KSO_WM_BEAUTIFY_FLAG" val=""/>
</p:tagLst>
</file>

<file path=ppt/tags/tag576.xml><?xml version="1.0" encoding="utf-8"?>
<p:tagLst xmlns:p="http://schemas.openxmlformats.org/presentationml/2006/main">
  <p:tag name="KSO_WM_BEAUTIFY_FLAG" val=""/>
</p:tagLst>
</file>

<file path=ppt/tags/tag577.xml><?xml version="1.0" encoding="utf-8"?>
<p:tagLst xmlns:p="http://schemas.openxmlformats.org/presentationml/2006/main">
  <p:tag name="KSO_WM_BEAUTIFY_FLAG" val=""/>
</p:tagLst>
</file>

<file path=ppt/tags/tag578.xml><?xml version="1.0" encoding="utf-8"?>
<p:tagLst xmlns:p="http://schemas.openxmlformats.org/presentationml/2006/main">
  <p:tag name="KSO_WM_BEAUTIFY_FLAG" val=""/>
</p:tagLst>
</file>

<file path=ppt/tags/tag579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80.xml><?xml version="1.0" encoding="utf-8"?>
<p:tagLst xmlns:p="http://schemas.openxmlformats.org/presentationml/2006/main">
  <p:tag name="KSO_WM_BEAUTIFY_FLAG" val=""/>
</p:tagLst>
</file>

<file path=ppt/tags/tag581.xml><?xml version="1.0" encoding="utf-8"?>
<p:tagLst xmlns:p="http://schemas.openxmlformats.org/presentationml/2006/main">
  <p:tag name="KSO_WM_BEAUTIFY_FLAG" val=""/>
</p:tagLst>
</file>

<file path=ppt/tags/tag582.xml><?xml version="1.0" encoding="utf-8"?>
<p:tagLst xmlns:p="http://schemas.openxmlformats.org/presentationml/2006/main">
  <p:tag name="KSO_WM_BEAUTIFY_FLAG" val=""/>
</p:tagLst>
</file>

<file path=ppt/tags/tag583.xml><?xml version="1.0" encoding="utf-8"?>
<p:tagLst xmlns:p="http://schemas.openxmlformats.org/presentationml/2006/main">
  <p:tag name="KSO_WM_BEAUTIFY_FLAG" val=""/>
</p:tagLst>
</file>

<file path=ppt/tags/tag584.xml><?xml version="1.0" encoding="utf-8"?>
<p:tagLst xmlns:p="http://schemas.openxmlformats.org/presentationml/2006/main">
  <p:tag name="KSO_WM_BEAUTIFY_FLAG" val=""/>
</p:tagLst>
</file>

<file path=ppt/tags/tag585.xml><?xml version="1.0" encoding="utf-8"?>
<p:tagLst xmlns:p="http://schemas.openxmlformats.org/presentationml/2006/main">
  <p:tag name="KSO_WM_BEAUTIFY_FLAG" val=""/>
</p:tagLst>
</file>

<file path=ppt/tags/tag586.xml><?xml version="1.0" encoding="utf-8"?>
<p:tagLst xmlns:p="http://schemas.openxmlformats.org/presentationml/2006/main">
  <p:tag name="KSO_WM_BEAUTIFY_FLAG" val=""/>
</p:tagLst>
</file>

<file path=ppt/tags/tag587.xml><?xml version="1.0" encoding="utf-8"?>
<p:tagLst xmlns:p="http://schemas.openxmlformats.org/presentationml/2006/main">
  <p:tag name="KSO_WM_BEAUTIFY_FLAG" val=""/>
</p:tagLst>
</file>

<file path=ppt/tags/tag588.xml><?xml version="1.0" encoding="utf-8"?>
<p:tagLst xmlns:p="http://schemas.openxmlformats.org/presentationml/2006/main">
  <p:tag name="KSO_WM_BEAUTIFY_FLAG" val=""/>
</p:tagLst>
</file>

<file path=ppt/tags/tag589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590.xml><?xml version="1.0" encoding="utf-8"?>
<p:tagLst xmlns:p="http://schemas.openxmlformats.org/presentationml/2006/main">
  <p:tag name="KSO_WM_BEAUTIFY_FLAG" val=""/>
</p:tagLst>
</file>

<file path=ppt/tags/tag591.xml><?xml version="1.0" encoding="utf-8"?>
<p:tagLst xmlns:p="http://schemas.openxmlformats.org/presentationml/2006/main">
  <p:tag name="KSO_WM_BEAUTIFY_FLAG" val=""/>
</p:tagLst>
</file>

<file path=ppt/tags/tag592.xml><?xml version="1.0" encoding="utf-8"?>
<p:tagLst xmlns:p="http://schemas.openxmlformats.org/presentationml/2006/main">
  <p:tag name="KSO_WM_BEAUTIFY_FLAG" val=""/>
</p:tagLst>
</file>

<file path=ppt/tags/tag593.xml><?xml version="1.0" encoding="utf-8"?>
<p:tagLst xmlns:p="http://schemas.openxmlformats.org/presentationml/2006/main">
  <p:tag name="KSO_WM_BEAUTIFY_FLAG" val=""/>
</p:tagLst>
</file>

<file path=ppt/tags/tag594.xml><?xml version="1.0" encoding="utf-8"?>
<p:tagLst xmlns:p="http://schemas.openxmlformats.org/presentationml/2006/main">
  <p:tag name="KSO_WM_BEAUTIFY_FLAG" val=""/>
</p:tagLst>
</file>

<file path=ppt/tags/tag595.xml><?xml version="1.0" encoding="utf-8"?>
<p:tagLst xmlns:p="http://schemas.openxmlformats.org/presentationml/2006/main">
  <p:tag name="KSO_WM_BEAUTIFY_FLAG" val=""/>
</p:tagLst>
</file>

<file path=ppt/tags/tag596.xml><?xml version="1.0" encoding="utf-8"?>
<p:tagLst xmlns:p="http://schemas.openxmlformats.org/presentationml/2006/main">
  <p:tag name="KSO_WM_BEAUTIFY_FLAG" val=""/>
</p:tagLst>
</file>

<file path=ppt/tags/tag597.xml><?xml version="1.0" encoding="utf-8"?>
<p:tagLst xmlns:p="http://schemas.openxmlformats.org/presentationml/2006/main">
  <p:tag name="KSO_WM_BEAUTIFY_FLAG" val=""/>
</p:tagLst>
</file>

<file path=ppt/tags/tag598.xml><?xml version="1.0" encoding="utf-8"?>
<p:tagLst xmlns:p="http://schemas.openxmlformats.org/presentationml/2006/main">
  <p:tag name="KSO_WM_BEAUTIFY_FLAG" val=""/>
</p:tagLst>
</file>

<file path=ppt/tags/tag59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00.xml><?xml version="1.0" encoding="utf-8"?>
<p:tagLst xmlns:p="http://schemas.openxmlformats.org/presentationml/2006/main">
  <p:tag name="KSO_WM_BEAUTIFY_FLAG" val=""/>
</p:tagLst>
</file>

<file path=ppt/tags/tag601.xml><?xml version="1.0" encoding="utf-8"?>
<p:tagLst xmlns:p="http://schemas.openxmlformats.org/presentationml/2006/main">
  <p:tag name="KSO_WM_BEAUTIFY_FLAG" val=""/>
</p:tagLst>
</file>

<file path=ppt/tags/tag602.xml><?xml version="1.0" encoding="utf-8"?>
<p:tagLst xmlns:p="http://schemas.openxmlformats.org/presentationml/2006/main">
  <p:tag name="KSO_WM_BEAUTIFY_FLAG" val=""/>
</p:tagLst>
</file>

<file path=ppt/tags/tag603.xml><?xml version="1.0" encoding="utf-8"?>
<p:tagLst xmlns:p="http://schemas.openxmlformats.org/presentationml/2006/main">
  <p:tag name="KSO_WM_BEAUTIFY_FLAG" val=""/>
</p:tagLst>
</file>

<file path=ppt/tags/tag604.xml><?xml version="1.0" encoding="utf-8"?>
<p:tagLst xmlns:p="http://schemas.openxmlformats.org/presentationml/2006/main">
  <p:tag name="KSO_WM_BEAUTIFY_FLAG" val=""/>
</p:tagLst>
</file>

<file path=ppt/tags/tag605.xml><?xml version="1.0" encoding="utf-8"?>
<p:tagLst xmlns:p="http://schemas.openxmlformats.org/presentationml/2006/main">
  <p:tag name="KSO_WM_BEAUTIFY_FLAG" val=""/>
</p:tagLst>
</file>

<file path=ppt/tags/tag606.xml><?xml version="1.0" encoding="utf-8"?>
<p:tagLst xmlns:p="http://schemas.openxmlformats.org/presentationml/2006/main">
  <p:tag name="KSO_WM_BEAUTIFY_FLAG" val=""/>
</p:tagLst>
</file>

<file path=ppt/tags/tag607.xml><?xml version="1.0" encoding="utf-8"?>
<p:tagLst xmlns:p="http://schemas.openxmlformats.org/presentationml/2006/main">
  <p:tag name="KSO_WM_BEAUTIFY_FLAG" val=""/>
</p:tagLst>
</file>

<file path=ppt/tags/tag608.xml><?xml version="1.0" encoding="utf-8"?>
<p:tagLst xmlns:p="http://schemas.openxmlformats.org/presentationml/2006/main">
  <p:tag name="KSO_WM_BEAUTIFY_FLAG" val=""/>
</p:tagLst>
</file>

<file path=ppt/tags/tag609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10.xml><?xml version="1.0" encoding="utf-8"?>
<p:tagLst xmlns:p="http://schemas.openxmlformats.org/presentationml/2006/main">
  <p:tag name="KSO_WM_BEAUTIFY_FLAG" val=""/>
</p:tagLst>
</file>

<file path=ppt/tags/tag611.xml><?xml version="1.0" encoding="utf-8"?>
<p:tagLst xmlns:p="http://schemas.openxmlformats.org/presentationml/2006/main">
  <p:tag name="KSO_WM_BEAUTIFY_FLAG" val=""/>
</p:tagLst>
</file>

<file path=ppt/tags/tag612.xml><?xml version="1.0" encoding="utf-8"?>
<p:tagLst xmlns:p="http://schemas.openxmlformats.org/presentationml/2006/main">
  <p:tag name="KSO_WM_BEAUTIFY_FLAG" val=""/>
</p:tagLst>
</file>

<file path=ppt/tags/tag613.xml><?xml version="1.0" encoding="utf-8"?>
<p:tagLst xmlns:p="http://schemas.openxmlformats.org/presentationml/2006/main">
  <p:tag name="KSO_WM_BEAUTIFY_FLAG" val=""/>
</p:tagLst>
</file>

<file path=ppt/tags/tag614.xml><?xml version="1.0" encoding="utf-8"?>
<p:tagLst xmlns:p="http://schemas.openxmlformats.org/presentationml/2006/main">
  <p:tag name="KSO_WM_BEAUTIFY_FLAG" val=""/>
</p:tagLst>
</file>

<file path=ppt/tags/tag615.xml><?xml version="1.0" encoding="utf-8"?>
<p:tagLst xmlns:p="http://schemas.openxmlformats.org/presentationml/2006/main">
  <p:tag name="KSO_WM_BEAUTIFY_FLAG" val=""/>
</p:tagLst>
</file>

<file path=ppt/tags/tag616.xml><?xml version="1.0" encoding="utf-8"?>
<p:tagLst xmlns:p="http://schemas.openxmlformats.org/presentationml/2006/main">
  <p:tag name="KSO_WM_BEAUTIFY_FLAG" val=""/>
</p:tagLst>
</file>

<file path=ppt/tags/tag617.xml><?xml version="1.0" encoding="utf-8"?>
<p:tagLst xmlns:p="http://schemas.openxmlformats.org/presentationml/2006/main">
  <p:tag name="KSO_WM_BEAUTIFY_FLAG" val=""/>
</p:tagLst>
</file>

<file path=ppt/tags/tag618.xml><?xml version="1.0" encoding="utf-8"?>
<p:tagLst xmlns:p="http://schemas.openxmlformats.org/presentationml/2006/main">
  <p:tag name="KSO_WM_BEAUTIFY_FLAG" val=""/>
</p:tagLst>
</file>

<file path=ppt/tags/tag619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20.xml><?xml version="1.0" encoding="utf-8"?>
<p:tagLst xmlns:p="http://schemas.openxmlformats.org/presentationml/2006/main">
  <p:tag name="KSO_WM_BEAUTIFY_FLAG" val=""/>
</p:tagLst>
</file>

<file path=ppt/tags/tag621.xml><?xml version="1.0" encoding="utf-8"?>
<p:tagLst xmlns:p="http://schemas.openxmlformats.org/presentationml/2006/main">
  <p:tag name="KSO_WM_BEAUTIFY_FLAG" val=""/>
</p:tagLst>
</file>

<file path=ppt/tags/tag622.xml><?xml version="1.0" encoding="utf-8"?>
<p:tagLst xmlns:p="http://schemas.openxmlformats.org/presentationml/2006/main">
  <p:tag name="KSO_WM_BEAUTIFY_FLAG" val=""/>
</p:tagLst>
</file>

<file path=ppt/tags/tag623.xml><?xml version="1.0" encoding="utf-8"?>
<p:tagLst xmlns:p="http://schemas.openxmlformats.org/presentationml/2006/main">
  <p:tag name="KSO_WM_BEAUTIFY_FLAG" val=""/>
</p:tagLst>
</file>

<file path=ppt/tags/tag624.xml><?xml version="1.0" encoding="utf-8"?>
<p:tagLst xmlns:p="http://schemas.openxmlformats.org/presentationml/2006/main">
  <p:tag name="KSO_WM_BEAUTIFY_FLAG" val=""/>
</p:tagLst>
</file>

<file path=ppt/tags/tag625.xml><?xml version="1.0" encoding="utf-8"?>
<p:tagLst xmlns:p="http://schemas.openxmlformats.org/presentationml/2006/main">
  <p:tag name="KSO_WM_BEAUTIFY_FLAG" val=""/>
</p:tagLst>
</file>

<file path=ppt/tags/tag626.xml><?xml version="1.0" encoding="utf-8"?>
<p:tagLst xmlns:p="http://schemas.openxmlformats.org/presentationml/2006/main">
  <p:tag name="KSO_WM_BEAUTIFY_FLAG" val=""/>
</p:tagLst>
</file>

<file path=ppt/tags/tag627.xml><?xml version="1.0" encoding="utf-8"?>
<p:tagLst xmlns:p="http://schemas.openxmlformats.org/presentationml/2006/main">
  <p:tag name="KSO_WM_BEAUTIFY_FLAG" val=""/>
</p:tagLst>
</file>

<file path=ppt/tags/tag628.xml><?xml version="1.0" encoding="utf-8"?>
<p:tagLst xmlns:p="http://schemas.openxmlformats.org/presentationml/2006/main">
  <p:tag name="KSO_WM_BEAUTIFY_FLAG" val=""/>
</p:tagLst>
</file>

<file path=ppt/tags/tag629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30.xml><?xml version="1.0" encoding="utf-8"?>
<p:tagLst xmlns:p="http://schemas.openxmlformats.org/presentationml/2006/main">
  <p:tag name="KSO_WM_BEAUTIFY_FLAG" val=""/>
</p:tagLst>
</file>

<file path=ppt/tags/tag631.xml><?xml version="1.0" encoding="utf-8"?>
<p:tagLst xmlns:p="http://schemas.openxmlformats.org/presentationml/2006/main">
  <p:tag name="KSO_WM_BEAUTIFY_FLAG" val=""/>
</p:tagLst>
</file>

<file path=ppt/tags/tag632.xml><?xml version="1.0" encoding="utf-8"?>
<p:tagLst xmlns:p="http://schemas.openxmlformats.org/presentationml/2006/main">
  <p:tag name="KSO_WM_BEAUTIFY_FLAG" val=""/>
</p:tagLst>
</file>

<file path=ppt/tags/tag633.xml><?xml version="1.0" encoding="utf-8"?>
<p:tagLst xmlns:p="http://schemas.openxmlformats.org/presentationml/2006/main">
  <p:tag name="KSO_WM_BEAUTIFY_FLAG" val=""/>
</p:tagLst>
</file>

<file path=ppt/tags/tag634.xml><?xml version="1.0" encoding="utf-8"?>
<p:tagLst xmlns:p="http://schemas.openxmlformats.org/presentationml/2006/main">
  <p:tag name="KSO_WM_BEAUTIFY_FLAG" val=""/>
</p:tagLst>
</file>

<file path=ppt/tags/tag635.xml><?xml version="1.0" encoding="utf-8"?>
<p:tagLst xmlns:p="http://schemas.openxmlformats.org/presentationml/2006/main">
  <p:tag name="KSO_WM_BEAUTIFY_FLAG" val=""/>
</p:tagLst>
</file>

<file path=ppt/tags/tag636.xml><?xml version="1.0" encoding="utf-8"?>
<p:tagLst xmlns:p="http://schemas.openxmlformats.org/presentationml/2006/main">
  <p:tag name="KSO_WM_BEAUTIFY_FLAG" val=""/>
</p:tagLst>
</file>

<file path=ppt/tags/tag637.xml><?xml version="1.0" encoding="utf-8"?>
<p:tagLst xmlns:p="http://schemas.openxmlformats.org/presentationml/2006/main">
  <p:tag name="KSO_WM_BEAUTIFY_FLAG" val=""/>
</p:tagLst>
</file>

<file path=ppt/tags/tag638.xml><?xml version="1.0" encoding="utf-8"?>
<p:tagLst xmlns:p="http://schemas.openxmlformats.org/presentationml/2006/main">
  <p:tag name="KSO_WM_BEAUTIFY_FLAG" val=""/>
</p:tagLst>
</file>

<file path=ppt/tags/tag639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40.xml><?xml version="1.0" encoding="utf-8"?>
<p:tagLst xmlns:p="http://schemas.openxmlformats.org/presentationml/2006/main">
  <p:tag name="KSO_WM_BEAUTIFY_FLAG" val=""/>
</p:tagLst>
</file>

<file path=ppt/tags/tag641.xml><?xml version="1.0" encoding="utf-8"?>
<p:tagLst xmlns:p="http://schemas.openxmlformats.org/presentationml/2006/main">
  <p:tag name="KSO_WM_BEAUTIFY_FLAG" val=""/>
</p:tagLst>
</file>

<file path=ppt/tags/tag642.xml><?xml version="1.0" encoding="utf-8"?>
<p:tagLst xmlns:p="http://schemas.openxmlformats.org/presentationml/2006/main">
  <p:tag name="KSO_WM_BEAUTIFY_FLAG" val=""/>
</p:tagLst>
</file>

<file path=ppt/tags/tag643.xml><?xml version="1.0" encoding="utf-8"?>
<p:tagLst xmlns:p="http://schemas.openxmlformats.org/presentationml/2006/main">
  <p:tag name="KSO_WM_BEAUTIFY_FLAG" val=""/>
</p:tagLst>
</file>

<file path=ppt/tags/tag644.xml><?xml version="1.0" encoding="utf-8"?>
<p:tagLst xmlns:p="http://schemas.openxmlformats.org/presentationml/2006/main">
  <p:tag name="KSO_WM_BEAUTIFY_FLAG" val=""/>
</p:tagLst>
</file>

<file path=ppt/tags/tag645.xml><?xml version="1.0" encoding="utf-8"?>
<p:tagLst xmlns:p="http://schemas.openxmlformats.org/presentationml/2006/main">
  <p:tag name="KSO_WM_BEAUTIFY_FLAG" val=""/>
</p:tagLst>
</file>

<file path=ppt/tags/tag646.xml><?xml version="1.0" encoding="utf-8"?>
<p:tagLst xmlns:p="http://schemas.openxmlformats.org/presentationml/2006/main">
  <p:tag name="KSO_WM_BEAUTIFY_FLAG" val=""/>
</p:tagLst>
</file>

<file path=ppt/tags/tag647.xml><?xml version="1.0" encoding="utf-8"?>
<p:tagLst xmlns:p="http://schemas.openxmlformats.org/presentationml/2006/main">
  <p:tag name="KSO_WM_BEAUTIFY_FLAG" val=""/>
</p:tagLst>
</file>

<file path=ppt/tags/tag648.xml><?xml version="1.0" encoding="utf-8"?>
<p:tagLst xmlns:p="http://schemas.openxmlformats.org/presentationml/2006/main">
  <p:tag name="KSO_WM_BEAUTIFY_FLAG" val=""/>
</p:tagLst>
</file>

<file path=ppt/tags/tag649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50.xml><?xml version="1.0" encoding="utf-8"?>
<p:tagLst xmlns:p="http://schemas.openxmlformats.org/presentationml/2006/main">
  <p:tag name="KSO_WM_BEAUTIFY_FLAG" val=""/>
</p:tagLst>
</file>

<file path=ppt/tags/tag651.xml><?xml version="1.0" encoding="utf-8"?>
<p:tagLst xmlns:p="http://schemas.openxmlformats.org/presentationml/2006/main">
  <p:tag name="KSO_WM_BEAUTIFY_FLAG" val=""/>
</p:tagLst>
</file>

<file path=ppt/tags/tag652.xml><?xml version="1.0" encoding="utf-8"?>
<p:tagLst xmlns:p="http://schemas.openxmlformats.org/presentationml/2006/main">
  <p:tag name="KSO_WM_BEAUTIFY_FLAG" val=""/>
</p:tagLst>
</file>

<file path=ppt/tags/tag653.xml><?xml version="1.0" encoding="utf-8"?>
<p:tagLst xmlns:p="http://schemas.openxmlformats.org/presentationml/2006/main">
  <p:tag name="KSO_WM_BEAUTIFY_FLAG" val=""/>
</p:tagLst>
</file>

<file path=ppt/tags/tag654.xml><?xml version="1.0" encoding="utf-8"?>
<p:tagLst xmlns:p="http://schemas.openxmlformats.org/presentationml/2006/main">
  <p:tag name="KSO_WM_BEAUTIFY_FLAG" val=""/>
</p:tagLst>
</file>

<file path=ppt/tags/tag655.xml><?xml version="1.0" encoding="utf-8"?>
<p:tagLst xmlns:p="http://schemas.openxmlformats.org/presentationml/2006/main">
  <p:tag name="KSO_WM_BEAUTIFY_FLAG" val=""/>
</p:tagLst>
</file>

<file path=ppt/tags/tag656.xml><?xml version="1.0" encoding="utf-8"?>
<p:tagLst xmlns:p="http://schemas.openxmlformats.org/presentationml/2006/main">
  <p:tag name="KSO_WM_BEAUTIFY_FLAG" val=""/>
</p:tagLst>
</file>

<file path=ppt/tags/tag657.xml><?xml version="1.0" encoding="utf-8"?>
<p:tagLst xmlns:p="http://schemas.openxmlformats.org/presentationml/2006/main">
  <p:tag name="KSO_WM_BEAUTIFY_FLAG" val=""/>
</p:tagLst>
</file>

<file path=ppt/tags/tag658.xml><?xml version="1.0" encoding="utf-8"?>
<p:tagLst xmlns:p="http://schemas.openxmlformats.org/presentationml/2006/main">
  <p:tag name="KSO_WM_BEAUTIFY_FLAG" val=""/>
</p:tagLst>
</file>

<file path=ppt/tags/tag659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60.xml><?xml version="1.0" encoding="utf-8"?>
<p:tagLst xmlns:p="http://schemas.openxmlformats.org/presentationml/2006/main">
  <p:tag name="KSO_WM_BEAUTIFY_FLAG" val=""/>
</p:tagLst>
</file>

<file path=ppt/tags/tag661.xml><?xml version="1.0" encoding="utf-8"?>
<p:tagLst xmlns:p="http://schemas.openxmlformats.org/presentationml/2006/main">
  <p:tag name="KSO_WM_BEAUTIFY_FLAG" val=""/>
</p:tagLst>
</file>

<file path=ppt/tags/tag662.xml><?xml version="1.0" encoding="utf-8"?>
<p:tagLst xmlns:p="http://schemas.openxmlformats.org/presentationml/2006/main">
  <p:tag name="KSO_WM_BEAUTIFY_FLAG" val=""/>
</p:tagLst>
</file>

<file path=ppt/tags/tag663.xml><?xml version="1.0" encoding="utf-8"?>
<p:tagLst xmlns:p="http://schemas.openxmlformats.org/presentationml/2006/main">
  <p:tag name="KSO_WM_BEAUTIFY_FLAG" val=""/>
</p:tagLst>
</file>

<file path=ppt/tags/tag664.xml><?xml version="1.0" encoding="utf-8"?>
<p:tagLst xmlns:p="http://schemas.openxmlformats.org/presentationml/2006/main">
  <p:tag name="KSO_WM_BEAUTIFY_FLAG" val=""/>
</p:tagLst>
</file>

<file path=ppt/tags/tag665.xml><?xml version="1.0" encoding="utf-8"?>
<p:tagLst xmlns:p="http://schemas.openxmlformats.org/presentationml/2006/main">
  <p:tag name="KSO_WM_BEAUTIFY_FLAG" val=""/>
</p:tagLst>
</file>

<file path=ppt/tags/tag666.xml><?xml version="1.0" encoding="utf-8"?>
<p:tagLst xmlns:p="http://schemas.openxmlformats.org/presentationml/2006/main">
  <p:tag name="KSO_WM_BEAUTIFY_FLAG" val=""/>
</p:tagLst>
</file>

<file path=ppt/tags/tag667.xml><?xml version="1.0" encoding="utf-8"?>
<p:tagLst xmlns:p="http://schemas.openxmlformats.org/presentationml/2006/main">
  <p:tag name="KSO_WM_BEAUTIFY_FLAG" val=""/>
</p:tagLst>
</file>

<file path=ppt/tags/tag668.xml><?xml version="1.0" encoding="utf-8"?>
<p:tagLst xmlns:p="http://schemas.openxmlformats.org/presentationml/2006/main">
  <p:tag name="KSO_WM_BEAUTIFY_FLAG" val=""/>
</p:tagLst>
</file>

<file path=ppt/tags/tag669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70.xml><?xml version="1.0" encoding="utf-8"?>
<p:tagLst xmlns:p="http://schemas.openxmlformats.org/presentationml/2006/main">
  <p:tag name="KSO_WM_BEAUTIFY_FLAG" val=""/>
</p:tagLst>
</file>

<file path=ppt/tags/tag671.xml><?xml version="1.0" encoding="utf-8"?>
<p:tagLst xmlns:p="http://schemas.openxmlformats.org/presentationml/2006/main">
  <p:tag name="KSO_WM_BEAUTIFY_FLAG" val=""/>
</p:tagLst>
</file>

<file path=ppt/tags/tag672.xml><?xml version="1.0" encoding="utf-8"?>
<p:tagLst xmlns:p="http://schemas.openxmlformats.org/presentationml/2006/main">
  <p:tag name="KSO_WM_BEAUTIFY_FLAG" val=""/>
</p:tagLst>
</file>

<file path=ppt/tags/tag673.xml><?xml version="1.0" encoding="utf-8"?>
<p:tagLst xmlns:p="http://schemas.openxmlformats.org/presentationml/2006/main">
  <p:tag name="KSO_WM_BEAUTIFY_FLAG" val=""/>
</p:tagLst>
</file>

<file path=ppt/tags/tag674.xml><?xml version="1.0" encoding="utf-8"?>
<p:tagLst xmlns:p="http://schemas.openxmlformats.org/presentationml/2006/main">
  <p:tag name="KSO_WM_BEAUTIFY_FLAG" val=""/>
</p:tagLst>
</file>

<file path=ppt/tags/tag675.xml><?xml version="1.0" encoding="utf-8"?>
<p:tagLst xmlns:p="http://schemas.openxmlformats.org/presentationml/2006/main">
  <p:tag name="KSO_WM_BEAUTIFY_FLAG" val=""/>
</p:tagLst>
</file>

<file path=ppt/tags/tag676.xml><?xml version="1.0" encoding="utf-8"?>
<p:tagLst xmlns:p="http://schemas.openxmlformats.org/presentationml/2006/main">
  <p:tag name="KSO_WM_BEAUTIFY_FLAG" val=""/>
</p:tagLst>
</file>

<file path=ppt/tags/tag677.xml><?xml version="1.0" encoding="utf-8"?>
<p:tagLst xmlns:p="http://schemas.openxmlformats.org/presentationml/2006/main">
  <p:tag name="KSO_WM_BEAUTIFY_FLAG" val=""/>
</p:tagLst>
</file>

<file path=ppt/tags/tag678.xml><?xml version="1.0" encoding="utf-8"?>
<p:tagLst xmlns:p="http://schemas.openxmlformats.org/presentationml/2006/main">
  <p:tag name="KSO_WM_BEAUTIFY_FLAG" val=""/>
</p:tagLst>
</file>

<file path=ppt/tags/tag679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80.xml><?xml version="1.0" encoding="utf-8"?>
<p:tagLst xmlns:p="http://schemas.openxmlformats.org/presentationml/2006/main">
  <p:tag name="KSO_WM_BEAUTIFY_FLAG" val=""/>
</p:tagLst>
</file>

<file path=ppt/tags/tag681.xml><?xml version="1.0" encoding="utf-8"?>
<p:tagLst xmlns:p="http://schemas.openxmlformats.org/presentationml/2006/main">
  <p:tag name="KSO_WM_BEAUTIFY_FLAG" val=""/>
</p:tagLst>
</file>

<file path=ppt/tags/tag682.xml><?xml version="1.0" encoding="utf-8"?>
<p:tagLst xmlns:p="http://schemas.openxmlformats.org/presentationml/2006/main">
  <p:tag name="KSO_WM_BEAUTIFY_FLAG" val=""/>
</p:tagLst>
</file>

<file path=ppt/tags/tag683.xml><?xml version="1.0" encoding="utf-8"?>
<p:tagLst xmlns:p="http://schemas.openxmlformats.org/presentationml/2006/main">
  <p:tag name="KSO_WM_BEAUTIFY_FLAG" val=""/>
</p:tagLst>
</file>

<file path=ppt/tags/tag684.xml><?xml version="1.0" encoding="utf-8"?>
<p:tagLst xmlns:p="http://schemas.openxmlformats.org/presentationml/2006/main">
  <p:tag name="KSO_WM_BEAUTIFY_FLAG" val=""/>
</p:tagLst>
</file>

<file path=ppt/tags/tag685.xml><?xml version="1.0" encoding="utf-8"?>
<p:tagLst xmlns:p="http://schemas.openxmlformats.org/presentationml/2006/main">
  <p:tag name="KSO_WM_BEAUTIFY_FLAG" val=""/>
</p:tagLst>
</file>

<file path=ppt/tags/tag686.xml><?xml version="1.0" encoding="utf-8"?>
<p:tagLst xmlns:p="http://schemas.openxmlformats.org/presentationml/2006/main">
  <p:tag name="KSO_WM_BEAUTIFY_FLAG" val=""/>
</p:tagLst>
</file>

<file path=ppt/tags/tag687.xml><?xml version="1.0" encoding="utf-8"?>
<p:tagLst xmlns:p="http://schemas.openxmlformats.org/presentationml/2006/main">
  <p:tag name="KSO_WM_BEAUTIFY_FLAG" val=""/>
</p:tagLst>
</file>

<file path=ppt/tags/tag688.xml><?xml version="1.0" encoding="utf-8"?>
<p:tagLst xmlns:p="http://schemas.openxmlformats.org/presentationml/2006/main">
  <p:tag name="KSO_WM_BEAUTIFY_FLAG" val=""/>
</p:tagLst>
</file>

<file path=ppt/tags/tag689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690.xml><?xml version="1.0" encoding="utf-8"?>
<p:tagLst xmlns:p="http://schemas.openxmlformats.org/presentationml/2006/main">
  <p:tag name="KSO_WM_BEAUTIFY_FLAG" val=""/>
</p:tagLst>
</file>

<file path=ppt/tags/tag691.xml><?xml version="1.0" encoding="utf-8"?>
<p:tagLst xmlns:p="http://schemas.openxmlformats.org/presentationml/2006/main">
  <p:tag name="KSO_WM_BEAUTIFY_FLAG" val=""/>
</p:tagLst>
</file>

<file path=ppt/tags/tag692.xml><?xml version="1.0" encoding="utf-8"?>
<p:tagLst xmlns:p="http://schemas.openxmlformats.org/presentationml/2006/main">
  <p:tag name="KSO_WM_BEAUTIFY_FLAG" val=""/>
</p:tagLst>
</file>

<file path=ppt/tags/tag693.xml><?xml version="1.0" encoding="utf-8"?>
<p:tagLst xmlns:p="http://schemas.openxmlformats.org/presentationml/2006/main">
  <p:tag name="KSO_WM_BEAUTIFY_FLAG" val=""/>
</p:tagLst>
</file>

<file path=ppt/tags/tag694.xml><?xml version="1.0" encoding="utf-8"?>
<p:tagLst xmlns:p="http://schemas.openxmlformats.org/presentationml/2006/main">
  <p:tag name="KSO_WM_BEAUTIFY_FLAG" val=""/>
</p:tagLst>
</file>

<file path=ppt/tags/tag695.xml><?xml version="1.0" encoding="utf-8"?>
<p:tagLst xmlns:p="http://schemas.openxmlformats.org/presentationml/2006/main">
  <p:tag name="KSO_WM_BEAUTIFY_FLAG" val=""/>
</p:tagLst>
</file>

<file path=ppt/tags/tag696.xml><?xml version="1.0" encoding="utf-8"?>
<p:tagLst xmlns:p="http://schemas.openxmlformats.org/presentationml/2006/main">
  <p:tag name="KSO_WM_BEAUTIFY_FLAG" val=""/>
</p:tagLst>
</file>

<file path=ppt/tags/tag697.xml><?xml version="1.0" encoding="utf-8"?>
<p:tagLst xmlns:p="http://schemas.openxmlformats.org/presentationml/2006/main">
  <p:tag name="KSO_WM_BEAUTIFY_FLAG" val=""/>
</p:tagLst>
</file>

<file path=ppt/tags/tag698.xml><?xml version="1.0" encoding="utf-8"?>
<p:tagLst xmlns:p="http://schemas.openxmlformats.org/presentationml/2006/main">
  <p:tag name="KSO_WM_BEAUTIFY_FLAG" val=""/>
</p:tagLst>
</file>

<file path=ppt/tags/tag69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00.xml><?xml version="1.0" encoding="utf-8"?>
<p:tagLst xmlns:p="http://schemas.openxmlformats.org/presentationml/2006/main">
  <p:tag name="KSO_WM_BEAUTIFY_FLAG" val=""/>
</p:tagLst>
</file>

<file path=ppt/tags/tag701.xml><?xml version="1.0" encoding="utf-8"?>
<p:tagLst xmlns:p="http://schemas.openxmlformats.org/presentationml/2006/main">
  <p:tag name="KSO_WM_BEAUTIFY_FLAG" val=""/>
</p:tagLst>
</file>

<file path=ppt/tags/tag702.xml><?xml version="1.0" encoding="utf-8"?>
<p:tagLst xmlns:p="http://schemas.openxmlformats.org/presentationml/2006/main">
  <p:tag name="KSO_WM_BEAUTIFY_FLAG" val=""/>
</p:tagLst>
</file>

<file path=ppt/tags/tag703.xml><?xml version="1.0" encoding="utf-8"?>
<p:tagLst xmlns:p="http://schemas.openxmlformats.org/presentationml/2006/main">
  <p:tag name="KSO_WM_BEAUTIFY_FLAG" val=""/>
</p:tagLst>
</file>

<file path=ppt/tags/tag704.xml><?xml version="1.0" encoding="utf-8"?>
<p:tagLst xmlns:p="http://schemas.openxmlformats.org/presentationml/2006/main">
  <p:tag name="KSO_WM_BEAUTIFY_FLAG" val=""/>
</p:tagLst>
</file>

<file path=ppt/tags/tag705.xml><?xml version="1.0" encoding="utf-8"?>
<p:tagLst xmlns:p="http://schemas.openxmlformats.org/presentationml/2006/main">
  <p:tag name="KSO_WM_BEAUTIFY_FLAG" val=""/>
</p:tagLst>
</file>

<file path=ppt/tags/tag706.xml><?xml version="1.0" encoding="utf-8"?>
<p:tagLst xmlns:p="http://schemas.openxmlformats.org/presentationml/2006/main">
  <p:tag name="KSO_WM_BEAUTIFY_FLAG" val=""/>
</p:tagLst>
</file>

<file path=ppt/tags/tag707.xml><?xml version="1.0" encoding="utf-8"?>
<p:tagLst xmlns:p="http://schemas.openxmlformats.org/presentationml/2006/main">
  <p:tag name="KSO_WM_BEAUTIFY_FLAG" val=""/>
</p:tagLst>
</file>

<file path=ppt/tags/tag708.xml><?xml version="1.0" encoding="utf-8"?>
<p:tagLst xmlns:p="http://schemas.openxmlformats.org/presentationml/2006/main">
  <p:tag name="KSO_WM_BEAUTIFY_FLAG" val=""/>
</p:tagLst>
</file>

<file path=ppt/tags/tag709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10.xml><?xml version="1.0" encoding="utf-8"?>
<p:tagLst xmlns:p="http://schemas.openxmlformats.org/presentationml/2006/main">
  <p:tag name="KSO_WM_BEAUTIFY_FLAG" val=""/>
</p:tagLst>
</file>

<file path=ppt/tags/tag711.xml><?xml version="1.0" encoding="utf-8"?>
<p:tagLst xmlns:p="http://schemas.openxmlformats.org/presentationml/2006/main">
  <p:tag name="KSO_WM_BEAUTIFY_FLAG" val=""/>
</p:tagLst>
</file>

<file path=ppt/tags/tag712.xml><?xml version="1.0" encoding="utf-8"?>
<p:tagLst xmlns:p="http://schemas.openxmlformats.org/presentationml/2006/main">
  <p:tag name="KSO_WM_BEAUTIFY_FLAG" val=""/>
</p:tagLst>
</file>

<file path=ppt/tags/tag713.xml><?xml version="1.0" encoding="utf-8"?>
<p:tagLst xmlns:p="http://schemas.openxmlformats.org/presentationml/2006/main">
  <p:tag name="KSO_WM_BEAUTIFY_FLAG" val=""/>
</p:tagLst>
</file>

<file path=ppt/tags/tag714.xml><?xml version="1.0" encoding="utf-8"?>
<p:tagLst xmlns:p="http://schemas.openxmlformats.org/presentationml/2006/main">
  <p:tag name="KSO_WM_BEAUTIFY_FLAG" val=""/>
</p:tagLst>
</file>

<file path=ppt/tags/tag715.xml><?xml version="1.0" encoding="utf-8"?>
<p:tagLst xmlns:p="http://schemas.openxmlformats.org/presentationml/2006/main">
  <p:tag name="KSO_WM_BEAUTIFY_FLAG" val=""/>
</p:tagLst>
</file>

<file path=ppt/tags/tag716.xml><?xml version="1.0" encoding="utf-8"?>
<p:tagLst xmlns:p="http://schemas.openxmlformats.org/presentationml/2006/main">
  <p:tag name="KSO_WM_BEAUTIFY_FLAG" val=""/>
</p:tagLst>
</file>

<file path=ppt/tags/tag717.xml><?xml version="1.0" encoding="utf-8"?>
<p:tagLst xmlns:p="http://schemas.openxmlformats.org/presentationml/2006/main">
  <p:tag name="KSO_WM_BEAUTIFY_FLAG" val=""/>
</p:tagLst>
</file>

<file path=ppt/tags/tag718.xml><?xml version="1.0" encoding="utf-8"?>
<p:tagLst xmlns:p="http://schemas.openxmlformats.org/presentationml/2006/main">
  <p:tag name="KSO_WM_BEAUTIFY_FLAG" val=""/>
</p:tagLst>
</file>

<file path=ppt/tags/tag719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20.xml><?xml version="1.0" encoding="utf-8"?>
<p:tagLst xmlns:p="http://schemas.openxmlformats.org/presentationml/2006/main">
  <p:tag name="KSO_WM_BEAUTIFY_FLAG" val=""/>
</p:tagLst>
</file>

<file path=ppt/tags/tag721.xml><?xml version="1.0" encoding="utf-8"?>
<p:tagLst xmlns:p="http://schemas.openxmlformats.org/presentationml/2006/main">
  <p:tag name="KSO_WM_BEAUTIFY_FLAG" val=""/>
</p:tagLst>
</file>

<file path=ppt/tags/tag722.xml><?xml version="1.0" encoding="utf-8"?>
<p:tagLst xmlns:p="http://schemas.openxmlformats.org/presentationml/2006/main">
  <p:tag name="KSO_WM_BEAUTIFY_FLAG" val=""/>
</p:tagLst>
</file>

<file path=ppt/tags/tag723.xml><?xml version="1.0" encoding="utf-8"?>
<p:tagLst xmlns:p="http://schemas.openxmlformats.org/presentationml/2006/main">
  <p:tag name="KSO_WM_BEAUTIFY_FLAG" val=""/>
</p:tagLst>
</file>

<file path=ppt/tags/tag724.xml><?xml version="1.0" encoding="utf-8"?>
<p:tagLst xmlns:p="http://schemas.openxmlformats.org/presentationml/2006/main">
  <p:tag name="KSO_WM_BEAUTIFY_FLAG" val=""/>
</p:tagLst>
</file>

<file path=ppt/tags/tag725.xml><?xml version="1.0" encoding="utf-8"?>
<p:tagLst xmlns:p="http://schemas.openxmlformats.org/presentationml/2006/main">
  <p:tag name="KSO_WM_BEAUTIFY_FLAG" val=""/>
</p:tagLst>
</file>

<file path=ppt/tags/tag726.xml><?xml version="1.0" encoding="utf-8"?>
<p:tagLst xmlns:p="http://schemas.openxmlformats.org/presentationml/2006/main">
  <p:tag name="KSO_WM_BEAUTIFY_FLAG" val=""/>
</p:tagLst>
</file>

<file path=ppt/tags/tag727.xml><?xml version="1.0" encoding="utf-8"?>
<p:tagLst xmlns:p="http://schemas.openxmlformats.org/presentationml/2006/main">
  <p:tag name="KSO_WM_BEAUTIFY_FLAG" val=""/>
</p:tagLst>
</file>

<file path=ppt/tags/tag728.xml><?xml version="1.0" encoding="utf-8"?>
<p:tagLst xmlns:p="http://schemas.openxmlformats.org/presentationml/2006/main">
  <p:tag name="KSO_WM_BEAUTIFY_FLAG" val=""/>
</p:tagLst>
</file>

<file path=ppt/tags/tag729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30.xml><?xml version="1.0" encoding="utf-8"?>
<p:tagLst xmlns:p="http://schemas.openxmlformats.org/presentationml/2006/main">
  <p:tag name="KSO_WM_BEAUTIFY_FLAG" val=""/>
</p:tagLst>
</file>

<file path=ppt/tags/tag731.xml><?xml version="1.0" encoding="utf-8"?>
<p:tagLst xmlns:p="http://schemas.openxmlformats.org/presentationml/2006/main">
  <p:tag name="KSO_WM_BEAUTIFY_FLAG" val=""/>
</p:tagLst>
</file>

<file path=ppt/tags/tag732.xml><?xml version="1.0" encoding="utf-8"?>
<p:tagLst xmlns:p="http://schemas.openxmlformats.org/presentationml/2006/main">
  <p:tag name="KSO_WM_BEAUTIFY_FLAG" val=""/>
</p:tagLst>
</file>

<file path=ppt/tags/tag733.xml><?xml version="1.0" encoding="utf-8"?>
<p:tagLst xmlns:p="http://schemas.openxmlformats.org/presentationml/2006/main">
  <p:tag name="KSO_WM_BEAUTIFY_FLAG" val=""/>
</p:tagLst>
</file>

<file path=ppt/tags/tag734.xml><?xml version="1.0" encoding="utf-8"?>
<p:tagLst xmlns:p="http://schemas.openxmlformats.org/presentationml/2006/main">
  <p:tag name="KSO_WM_BEAUTIFY_FLAG" val=""/>
</p:tagLst>
</file>

<file path=ppt/tags/tag735.xml><?xml version="1.0" encoding="utf-8"?>
<p:tagLst xmlns:p="http://schemas.openxmlformats.org/presentationml/2006/main">
  <p:tag name="KSO_WM_BEAUTIFY_FLAG" val=""/>
</p:tagLst>
</file>

<file path=ppt/tags/tag736.xml><?xml version="1.0" encoding="utf-8"?>
<p:tagLst xmlns:p="http://schemas.openxmlformats.org/presentationml/2006/main">
  <p:tag name="KSO_WM_BEAUTIFY_FLAG" val=""/>
</p:tagLst>
</file>

<file path=ppt/tags/tag737.xml><?xml version="1.0" encoding="utf-8"?>
<p:tagLst xmlns:p="http://schemas.openxmlformats.org/presentationml/2006/main">
  <p:tag name="KSO_WM_BEAUTIFY_FLAG" val=""/>
</p:tagLst>
</file>

<file path=ppt/tags/tag738.xml><?xml version="1.0" encoding="utf-8"?>
<p:tagLst xmlns:p="http://schemas.openxmlformats.org/presentationml/2006/main">
  <p:tag name="KSO_WM_BEAUTIFY_FLAG" val=""/>
</p:tagLst>
</file>

<file path=ppt/tags/tag739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40.xml><?xml version="1.0" encoding="utf-8"?>
<p:tagLst xmlns:p="http://schemas.openxmlformats.org/presentationml/2006/main">
  <p:tag name="KSO_WM_BEAUTIFY_FLAG" val=""/>
</p:tagLst>
</file>

<file path=ppt/tags/tag741.xml><?xml version="1.0" encoding="utf-8"?>
<p:tagLst xmlns:p="http://schemas.openxmlformats.org/presentationml/2006/main">
  <p:tag name="KSO_WM_BEAUTIFY_FLAG" val=""/>
</p:tagLst>
</file>

<file path=ppt/tags/tag742.xml><?xml version="1.0" encoding="utf-8"?>
<p:tagLst xmlns:p="http://schemas.openxmlformats.org/presentationml/2006/main">
  <p:tag name="KSO_WM_BEAUTIFY_FLAG" val=""/>
</p:tagLst>
</file>

<file path=ppt/tags/tag743.xml><?xml version="1.0" encoding="utf-8"?>
<p:tagLst xmlns:p="http://schemas.openxmlformats.org/presentationml/2006/main">
  <p:tag name="KSO_WM_BEAUTIFY_FLAG" val=""/>
</p:tagLst>
</file>

<file path=ppt/tags/tag744.xml><?xml version="1.0" encoding="utf-8"?>
<p:tagLst xmlns:p="http://schemas.openxmlformats.org/presentationml/2006/main">
  <p:tag name="KSO_WM_BEAUTIFY_FLAG" val=""/>
</p:tagLst>
</file>

<file path=ppt/tags/tag745.xml><?xml version="1.0" encoding="utf-8"?>
<p:tagLst xmlns:p="http://schemas.openxmlformats.org/presentationml/2006/main">
  <p:tag name="KSO_WM_BEAUTIFY_FLAG" val=""/>
</p:tagLst>
</file>

<file path=ppt/tags/tag746.xml><?xml version="1.0" encoding="utf-8"?>
<p:tagLst xmlns:p="http://schemas.openxmlformats.org/presentationml/2006/main">
  <p:tag name="KSO_WM_BEAUTIFY_FLAG" val=""/>
</p:tagLst>
</file>

<file path=ppt/tags/tag747.xml><?xml version="1.0" encoding="utf-8"?>
<p:tagLst xmlns:p="http://schemas.openxmlformats.org/presentationml/2006/main">
  <p:tag name="KSO_WM_BEAUTIFY_FLAG" val=""/>
</p:tagLst>
</file>

<file path=ppt/tags/tag748.xml><?xml version="1.0" encoding="utf-8"?>
<p:tagLst xmlns:p="http://schemas.openxmlformats.org/presentationml/2006/main">
  <p:tag name="KSO_WM_BEAUTIFY_FLAG" val=""/>
</p:tagLst>
</file>

<file path=ppt/tags/tag749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50.xml><?xml version="1.0" encoding="utf-8"?>
<p:tagLst xmlns:p="http://schemas.openxmlformats.org/presentationml/2006/main">
  <p:tag name="KSO_WM_BEAUTIFY_FLAG" val=""/>
</p:tagLst>
</file>

<file path=ppt/tags/tag751.xml><?xml version="1.0" encoding="utf-8"?>
<p:tagLst xmlns:p="http://schemas.openxmlformats.org/presentationml/2006/main">
  <p:tag name="KSO_WM_BEAUTIFY_FLAG" val=""/>
</p:tagLst>
</file>

<file path=ppt/tags/tag752.xml><?xml version="1.0" encoding="utf-8"?>
<p:tagLst xmlns:p="http://schemas.openxmlformats.org/presentationml/2006/main">
  <p:tag name="KSO_WM_BEAUTIFY_FLAG" val=""/>
</p:tagLst>
</file>

<file path=ppt/tags/tag753.xml><?xml version="1.0" encoding="utf-8"?>
<p:tagLst xmlns:p="http://schemas.openxmlformats.org/presentationml/2006/main">
  <p:tag name="KSO_WM_BEAUTIFY_FLAG" val=""/>
</p:tagLst>
</file>

<file path=ppt/tags/tag754.xml><?xml version="1.0" encoding="utf-8"?>
<p:tagLst xmlns:p="http://schemas.openxmlformats.org/presentationml/2006/main">
  <p:tag name="KSO_WM_BEAUTIFY_FLAG" val=""/>
</p:tagLst>
</file>

<file path=ppt/tags/tag755.xml><?xml version="1.0" encoding="utf-8"?>
<p:tagLst xmlns:p="http://schemas.openxmlformats.org/presentationml/2006/main">
  <p:tag name="KSO_WM_BEAUTIFY_FLAG" val=""/>
</p:tagLst>
</file>

<file path=ppt/tags/tag756.xml><?xml version="1.0" encoding="utf-8"?>
<p:tagLst xmlns:p="http://schemas.openxmlformats.org/presentationml/2006/main">
  <p:tag name="KSO_WM_BEAUTIFY_FLAG" val=""/>
</p:tagLst>
</file>

<file path=ppt/tags/tag757.xml><?xml version="1.0" encoding="utf-8"?>
<p:tagLst xmlns:p="http://schemas.openxmlformats.org/presentationml/2006/main">
  <p:tag name="KSO_WM_BEAUTIFY_FLAG" val=""/>
</p:tagLst>
</file>

<file path=ppt/tags/tag758.xml><?xml version="1.0" encoding="utf-8"?>
<p:tagLst xmlns:p="http://schemas.openxmlformats.org/presentationml/2006/main">
  <p:tag name="KSO_WM_BEAUTIFY_FLAG" val=""/>
</p:tagLst>
</file>

<file path=ppt/tags/tag759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60.xml><?xml version="1.0" encoding="utf-8"?>
<p:tagLst xmlns:p="http://schemas.openxmlformats.org/presentationml/2006/main">
  <p:tag name="KSO_WM_BEAUTIFY_FLAG" val=""/>
</p:tagLst>
</file>

<file path=ppt/tags/tag761.xml><?xml version="1.0" encoding="utf-8"?>
<p:tagLst xmlns:p="http://schemas.openxmlformats.org/presentationml/2006/main">
  <p:tag name="KSO_WM_BEAUTIFY_FLAG" val=""/>
</p:tagLst>
</file>

<file path=ppt/tags/tag762.xml><?xml version="1.0" encoding="utf-8"?>
<p:tagLst xmlns:p="http://schemas.openxmlformats.org/presentationml/2006/main">
  <p:tag name="KSO_WM_BEAUTIFY_FLAG" val=""/>
</p:tagLst>
</file>

<file path=ppt/tags/tag763.xml><?xml version="1.0" encoding="utf-8"?>
<p:tagLst xmlns:p="http://schemas.openxmlformats.org/presentationml/2006/main">
  <p:tag name="KSO_WM_BEAUTIFY_FLAG" val=""/>
</p:tagLst>
</file>

<file path=ppt/tags/tag764.xml><?xml version="1.0" encoding="utf-8"?>
<p:tagLst xmlns:p="http://schemas.openxmlformats.org/presentationml/2006/main">
  <p:tag name="KSO_WM_BEAUTIFY_FLAG" val=""/>
</p:tagLst>
</file>

<file path=ppt/tags/tag765.xml><?xml version="1.0" encoding="utf-8"?>
<p:tagLst xmlns:p="http://schemas.openxmlformats.org/presentationml/2006/main">
  <p:tag name="KSO_WM_BEAUTIFY_FLAG" val=""/>
</p:tagLst>
</file>

<file path=ppt/tags/tag766.xml><?xml version="1.0" encoding="utf-8"?>
<p:tagLst xmlns:p="http://schemas.openxmlformats.org/presentationml/2006/main">
  <p:tag name="KSO_WM_BEAUTIFY_FLAG" val=""/>
</p:tagLst>
</file>

<file path=ppt/tags/tag767.xml><?xml version="1.0" encoding="utf-8"?>
<p:tagLst xmlns:p="http://schemas.openxmlformats.org/presentationml/2006/main">
  <p:tag name="KSO_WM_BEAUTIFY_FLAG" val=""/>
</p:tagLst>
</file>

<file path=ppt/tags/tag768.xml><?xml version="1.0" encoding="utf-8"?>
<p:tagLst xmlns:p="http://schemas.openxmlformats.org/presentationml/2006/main">
  <p:tag name="KSO_WM_BEAUTIFY_FLAG" val=""/>
</p:tagLst>
</file>

<file path=ppt/tags/tag769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70.xml><?xml version="1.0" encoding="utf-8"?>
<p:tagLst xmlns:p="http://schemas.openxmlformats.org/presentationml/2006/main">
  <p:tag name="KSO_WM_BEAUTIFY_FLAG" val=""/>
</p:tagLst>
</file>

<file path=ppt/tags/tag771.xml><?xml version="1.0" encoding="utf-8"?>
<p:tagLst xmlns:p="http://schemas.openxmlformats.org/presentationml/2006/main">
  <p:tag name="KSO_WM_BEAUTIFY_FLAG" val=""/>
</p:tagLst>
</file>

<file path=ppt/tags/tag772.xml><?xml version="1.0" encoding="utf-8"?>
<p:tagLst xmlns:p="http://schemas.openxmlformats.org/presentationml/2006/main">
  <p:tag name="KSO_WM_BEAUTIFY_FLAG" val=""/>
</p:tagLst>
</file>

<file path=ppt/tags/tag773.xml><?xml version="1.0" encoding="utf-8"?>
<p:tagLst xmlns:p="http://schemas.openxmlformats.org/presentationml/2006/main">
  <p:tag name="KSO_WM_BEAUTIFY_FLAG" val=""/>
</p:tagLst>
</file>

<file path=ppt/tags/tag774.xml><?xml version="1.0" encoding="utf-8"?>
<p:tagLst xmlns:p="http://schemas.openxmlformats.org/presentationml/2006/main">
  <p:tag name="KSO_WM_BEAUTIFY_FLAG" val=""/>
</p:tagLst>
</file>

<file path=ppt/tags/tag775.xml><?xml version="1.0" encoding="utf-8"?>
<p:tagLst xmlns:p="http://schemas.openxmlformats.org/presentationml/2006/main">
  <p:tag name="KSO_WM_BEAUTIFY_FLAG" val=""/>
</p:tagLst>
</file>

<file path=ppt/tags/tag776.xml><?xml version="1.0" encoding="utf-8"?>
<p:tagLst xmlns:p="http://schemas.openxmlformats.org/presentationml/2006/main">
  <p:tag name="KSO_WM_BEAUTIFY_FLAG" val=""/>
</p:tagLst>
</file>

<file path=ppt/tags/tag777.xml><?xml version="1.0" encoding="utf-8"?>
<p:tagLst xmlns:p="http://schemas.openxmlformats.org/presentationml/2006/main">
  <p:tag name="KSO_WM_BEAUTIFY_FLAG" val=""/>
</p:tagLst>
</file>

<file path=ppt/tags/tag778.xml><?xml version="1.0" encoding="utf-8"?>
<p:tagLst xmlns:p="http://schemas.openxmlformats.org/presentationml/2006/main">
  <p:tag name="KSO_WM_BEAUTIFY_FLAG" val=""/>
</p:tagLst>
</file>

<file path=ppt/tags/tag779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80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1909</Words>
  <Application>WPS 文字</Application>
  <PresentationFormat>宽屏</PresentationFormat>
  <Paragraphs>378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微软雅黑</vt:lpstr>
      <vt:lpstr>WPS-Numbers</vt:lpstr>
      <vt:lpstr>WPS灵秀黑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WKX</cp:lastModifiedBy>
  <cp:revision>121</cp:revision>
  <dcterms:created xsi:type="dcterms:W3CDTF">2024-08-02T07:47:16Z</dcterms:created>
  <dcterms:modified xsi:type="dcterms:W3CDTF">2024-08-02T07:47:16Z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2052-6.7.1.8828</vt:lpwstr>
  </property>
  <property fmtid="{D5CDD505-2E9C-101B-9397-08002B2CF9AE}" pid="3" name="ICV">
    <vt:lpwstr>8BDA6F86C6CA0CF92B3BAC661C90E138_41</vt:lpwstr>
  </property>
</Properties>
</file>